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0"/>
  </p:notesMasterIdLst>
  <p:sldIdLst>
    <p:sldId id="257" r:id="rId2"/>
    <p:sldId id="272" r:id="rId3"/>
    <p:sldId id="273" r:id="rId4"/>
    <p:sldId id="279" r:id="rId5"/>
    <p:sldId id="278" r:id="rId6"/>
    <p:sldId id="280" r:id="rId7"/>
    <p:sldId id="281" r:id="rId8"/>
    <p:sldId id="285" r:id="rId9"/>
    <p:sldId id="287" r:id="rId10"/>
    <p:sldId id="286" r:id="rId11"/>
    <p:sldId id="264" r:id="rId12"/>
    <p:sldId id="282" r:id="rId13"/>
    <p:sldId id="265" r:id="rId14"/>
    <p:sldId id="267" r:id="rId15"/>
    <p:sldId id="268" r:id="rId16"/>
    <p:sldId id="269" r:id="rId17"/>
    <p:sldId id="270" r:id="rId18"/>
    <p:sldId id="271" r:id="rId19"/>
  </p:sldIdLst>
  <p:sldSz cx="18288000" cy="10287000"/>
  <p:notesSz cx="6858000" cy="9144000"/>
  <p:embeddedFontLst>
    <p:embeddedFont>
      <p:font typeface="Raleway" panose="020B0604020202020204" charset="0"/>
      <p:regular r:id="rId21"/>
    </p:embeddedFont>
    <p:embeddedFont>
      <p:font typeface="Heebo" pitchFamily="2" charset="-79"/>
      <p:regular r:id="rId22"/>
    </p:embeddedFont>
    <p:embeddedFont>
      <p:font typeface="Arimo" panose="020B0604020202020204" charset="0"/>
      <p:regular r:id="rId23"/>
    </p:embeddedFont>
    <p:embeddedFont>
      <p:font typeface="Calibri" panose="020F0502020204030204" pitchFamily="34" charset="0"/>
      <p:regular r:id="rId24"/>
      <p:bold r:id="rId25"/>
      <p:italic r:id="rId26"/>
      <p:boldItalic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00"/>
    <a:srgbClr val="90BE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3" d="100"/>
          <a:sy n="53" d="100"/>
        </p:scale>
        <p:origin x="730" y="-35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עליונה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9BDEFE5F-A2BD-485A-BEDD-349524FBE496}" type="datetimeFigureOut">
              <a:rPr lang="he-IL" smtClean="0"/>
              <a:t>י"ג/אייר/תשפ"ג</a:t>
            </a:fld>
            <a:endParaRPr lang="he-IL"/>
          </a:p>
        </p:txBody>
      </p:sp>
      <p:sp>
        <p:nvSpPr>
          <p:cNvPr id="4" name="מציין מיקום של תמונת שקופית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he-IL"/>
          </a:p>
        </p:txBody>
      </p:sp>
      <p:sp>
        <p:nvSpPr>
          <p:cNvPr id="5" name="מציין מיקום של הערות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he-IL" smtClean="0"/>
              <a:t>ערוך סגנונות טקסט של תבנית בסיס</a:t>
            </a:r>
          </a:p>
          <a:p>
            <a:pPr lvl="1"/>
            <a:r>
              <a:rPr lang="he-IL" smtClean="0"/>
              <a:t>רמה שניה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he-IL"/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058BC124-2B63-4696-B1D3-5E24124A0F34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4852630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3e40635b8f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23e40635b8f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iw"/>
              <a:t>כשהחיים נותנים לך נותנים-תכסה אותם בפלסטיק ממוחזר 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6569186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623400" y="2304950"/>
            <a:ext cx="17041200" cy="683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914400" lvl="0" indent="-685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828800" lvl="1" indent="-635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2743200" lvl="2" indent="-6350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3657600" lvl="3" indent="-6350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4572000" lvl="4" indent="-635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5486400" lvl="5" indent="-6350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6400800" lvl="6" indent="-6350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7315200" lvl="7" indent="-635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8229600" lvl="8" indent="-6350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he-IL" smtClean="0"/>
              <a:pPr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9367260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7" Type="http://schemas.openxmlformats.org/officeDocument/2006/relationships/image" Target="../media/image14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תמונה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9019" y="-1197676"/>
            <a:ext cx="17192766" cy="11484676"/>
          </a:xfrm>
          <a:prstGeom prst="rect">
            <a:avLst/>
          </a:prstGeom>
        </p:spPr>
      </p:pic>
      <p:pic>
        <p:nvPicPr>
          <p:cNvPr id="12" name="תמונה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9019" y="-312800"/>
            <a:ext cx="7906767" cy="11860152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 rot="5400000">
            <a:off x="7703726" y="3314844"/>
            <a:ext cx="4223225" cy="3657313"/>
            <a:chOff x="0" y="0"/>
            <a:chExt cx="6350000" cy="54991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F8F8F3"/>
            </a:solidFill>
          </p:spPr>
        </p:sp>
      </p:grpSp>
      <p:sp>
        <p:nvSpPr>
          <p:cNvPr id="5" name="AutoShape 5"/>
          <p:cNvSpPr/>
          <p:nvPr/>
        </p:nvSpPr>
        <p:spPr>
          <a:xfrm>
            <a:off x="-231370" y="-145027"/>
            <a:ext cx="10809758" cy="10631791"/>
          </a:xfrm>
          <a:prstGeom prst="rect">
            <a:avLst/>
          </a:prstGeom>
          <a:solidFill>
            <a:srgbClr val="90BEAB"/>
          </a:solidFill>
        </p:spPr>
      </p:sp>
      <p:sp>
        <p:nvSpPr>
          <p:cNvPr id="17" name="TextBox 7"/>
          <p:cNvSpPr txBox="1"/>
          <p:nvPr/>
        </p:nvSpPr>
        <p:spPr>
          <a:xfrm>
            <a:off x="1168856" y="3062731"/>
            <a:ext cx="8675511" cy="51090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/>
            <a:r>
              <a:rPr lang="he-IL" sz="16600" b="1" spc="406" dirty="0" smtClean="0">
                <a:solidFill>
                  <a:srgbClr val="F8F8F3"/>
                </a:solidFill>
                <a:latin typeface="Heebo" pitchFamily="2" charset="-79"/>
                <a:cs typeface="Heebo" pitchFamily="2" charset="-79"/>
              </a:rPr>
              <a:t>גאווה ישראלית</a:t>
            </a:r>
            <a:endParaRPr lang="en-US" sz="16600" b="1" spc="406" dirty="0">
              <a:solidFill>
                <a:srgbClr val="F8F8F3"/>
              </a:solidFill>
              <a:latin typeface="Heebo" pitchFamily="2" charset="-79"/>
              <a:cs typeface="Heebo" pitchFamily="2" charset="-79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תמונה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56410" y="-266700"/>
            <a:ext cx="7906767" cy="11860152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 rot="-5400000">
            <a:off x="6019995" y="3314844"/>
            <a:ext cx="4223225" cy="3657313"/>
            <a:chOff x="0" y="0"/>
            <a:chExt cx="6350000" cy="54991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90BEAB"/>
            </a:solidFill>
          </p:spPr>
        </p:sp>
      </p:grpSp>
      <p:sp>
        <p:nvSpPr>
          <p:cNvPr id="5" name="AutoShape 5"/>
          <p:cNvSpPr/>
          <p:nvPr/>
        </p:nvSpPr>
        <p:spPr>
          <a:xfrm>
            <a:off x="6974825" y="-90441"/>
            <a:ext cx="11313175" cy="10377441"/>
          </a:xfrm>
          <a:prstGeom prst="rect">
            <a:avLst/>
          </a:prstGeom>
          <a:solidFill>
            <a:srgbClr val="90BEAB"/>
          </a:solidFill>
        </p:spPr>
      </p:sp>
      <p:sp>
        <p:nvSpPr>
          <p:cNvPr id="7" name="TextBox 7"/>
          <p:cNvSpPr txBox="1"/>
          <p:nvPr/>
        </p:nvSpPr>
        <p:spPr>
          <a:xfrm>
            <a:off x="8229601" y="495300"/>
            <a:ext cx="9029700" cy="60939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 algn="r" rtl="1"/>
            <a:r>
              <a:rPr lang="he-IL" sz="6600" b="1" dirty="0" smtClean="0">
                <a:solidFill>
                  <a:schemeClr val="bg1"/>
                </a:solidFill>
                <a:latin typeface="Heebo" pitchFamily="2" charset="-79"/>
                <a:cs typeface="Heebo" pitchFamily="2" charset="-79"/>
              </a:rPr>
              <a:t>תכונות עיקריות</a:t>
            </a:r>
          </a:p>
          <a:p>
            <a:pPr lvl="0" algn="r" rtl="1"/>
            <a:endParaRPr lang="he-IL" sz="6600" dirty="0" smtClean="0">
              <a:solidFill>
                <a:schemeClr val="bg1"/>
              </a:solidFill>
              <a:latin typeface="Heebo" pitchFamily="2" charset="-79"/>
              <a:cs typeface="Heebo" pitchFamily="2" charset="-79"/>
            </a:endParaRPr>
          </a:p>
          <a:p>
            <a:pPr marL="857250" indent="-857250" algn="r" rtl="1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he-IL" sz="6600" dirty="0">
                <a:solidFill>
                  <a:schemeClr val="bg1"/>
                </a:solidFill>
                <a:latin typeface="Heebo" pitchFamily="2" charset="-79"/>
                <a:cs typeface="Heebo" pitchFamily="2" charset="-79"/>
              </a:rPr>
              <a:t>אוטומציה </a:t>
            </a:r>
            <a:r>
              <a:rPr lang="he-IL" sz="6600" dirty="0" smtClean="0">
                <a:solidFill>
                  <a:schemeClr val="bg1"/>
                </a:solidFill>
                <a:latin typeface="Heebo" pitchFamily="2" charset="-79"/>
                <a:cs typeface="Heebo" pitchFamily="2" charset="-79"/>
              </a:rPr>
              <a:t>לחקלאי</a:t>
            </a:r>
          </a:p>
          <a:p>
            <a:pPr marL="857250" lvl="0" indent="-857250" algn="r" rtl="1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he-IL" sz="6600" dirty="0" smtClean="0">
                <a:solidFill>
                  <a:schemeClr val="bg1"/>
                </a:solidFill>
                <a:latin typeface="Heebo" pitchFamily="2" charset="-79"/>
                <a:cs typeface="Heebo" pitchFamily="2" charset="-79"/>
              </a:rPr>
              <a:t>העברה ושילוח</a:t>
            </a:r>
          </a:p>
          <a:p>
            <a:pPr marL="857250" lvl="0" indent="-857250" algn="r" rtl="1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he-IL" sz="6600" dirty="0" smtClean="0">
                <a:solidFill>
                  <a:schemeClr val="bg1"/>
                </a:solidFill>
                <a:latin typeface="Heebo" pitchFamily="2" charset="-79"/>
                <a:cs typeface="Heebo" pitchFamily="2" charset="-79"/>
              </a:rPr>
              <a:t>ספריית משאבי חינוך והדרכה</a:t>
            </a:r>
          </a:p>
        </p:txBody>
      </p:sp>
    </p:spTree>
    <p:extLst>
      <p:ext uri="{BB962C8B-B14F-4D97-AF65-F5344CB8AC3E}">
        <p14:creationId xmlns:p14="http://schemas.microsoft.com/office/powerpoint/2010/main" val="818006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 rot="-5400000">
            <a:off x="5612407" y="3314844"/>
            <a:ext cx="4223225" cy="3657313"/>
            <a:chOff x="0" y="0"/>
            <a:chExt cx="6350000" cy="54991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F8F8F3"/>
            </a:solidFill>
          </p:spPr>
        </p:sp>
      </p:grpSp>
      <p:sp>
        <p:nvSpPr>
          <p:cNvPr id="5" name="AutoShape 5"/>
          <p:cNvSpPr/>
          <p:nvPr/>
        </p:nvSpPr>
        <p:spPr>
          <a:xfrm>
            <a:off x="76201" y="7886620"/>
            <a:ext cx="18211800" cy="2572776"/>
          </a:xfrm>
          <a:prstGeom prst="rect">
            <a:avLst/>
          </a:prstGeom>
          <a:solidFill>
            <a:srgbClr val="90BEAB"/>
          </a:solidFill>
        </p:spPr>
      </p:sp>
      <p:grpSp>
        <p:nvGrpSpPr>
          <p:cNvPr id="6" name="Group 6"/>
          <p:cNvGrpSpPr/>
          <p:nvPr/>
        </p:nvGrpSpPr>
        <p:grpSpPr>
          <a:xfrm>
            <a:off x="8293657" y="2568928"/>
            <a:ext cx="8675511" cy="5149144"/>
            <a:chOff x="0" y="0"/>
            <a:chExt cx="11567348" cy="6865525"/>
          </a:xfrm>
        </p:grpSpPr>
        <p:sp>
          <p:nvSpPr>
            <p:cNvPr id="7" name="TextBox 7"/>
            <p:cNvSpPr txBox="1"/>
            <p:nvPr/>
          </p:nvSpPr>
          <p:spPr>
            <a:xfrm>
              <a:off x="0" y="0"/>
              <a:ext cx="11567348" cy="14191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259"/>
                </a:lnSpc>
              </a:pPr>
              <a:endParaRPr lang="en-US" sz="7000" spc="406" dirty="0">
                <a:solidFill>
                  <a:srgbClr val="F8F8F3"/>
                </a:solidFill>
                <a:latin typeface="Raleway Bold Italics"/>
              </a:endParaRPr>
            </a:p>
          </p:txBody>
        </p:sp>
        <p:sp>
          <p:nvSpPr>
            <p:cNvPr id="8" name="AutoShape 8"/>
            <p:cNvSpPr/>
            <p:nvPr/>
          </p:nvSpPr>
          <p:spPr>
            <a:xfrm>
              <a:off x="0" y="3676859"/>
              <a:ext cx="2498639" cy="195914"/>
            </a:xfrm>
            <a:prstGeom prst="rect">
              <a:avLst/>
            </a:prstGeom>
            <a:solidFill>
              <a:srgbClr val="F8F8F3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4636675"/>
              <a:ext cx="11077493" cy="22288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00"/>
                </a:lnSpc>
              </a:pPr>
              <a:r>
                <a:rPr lang="en-US" sz="3000" spc="30">
                  <a:solidFill>
                    <a:srgbClr val="F8F8F3"/>
                  </a:solidFill>
                  <a:latin typeface="Raleway"/>
                </a:rPr>
                <a:t>Presentations are communication tools that can be used as demonstrations, lectures, speeches, reports, and more.</a:t>
              </a:r>
            </a:p>
          </p:txBody>
        </p:sp>
      </p:grpSp>
      <p:pic>
        <p:nvPicPr>
          <p:cNvPr id="10" name="תמונה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627564"/>
            <a:ext cx="6883399" cy="10325099"/>
          </a:xfrm>
          <a:prstGeom prst="rect">
            <a:avLst/>
          </a:prstGeom>
        </p:spPr>
      </p:pic>
      <p:pic>
        <p:nvPicPr>
          <p:cNvPr id="11" name="Google Shape;11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06912" y="-419100"/>
            <a:ext cx="11181088" cy="8116635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מלבן 12"/>
          <p:cNvSpPr/>
          <p:nvPr/>
        </p:nvSpPr>
        <p:spPr>
          <a:xfrm>
            <a:off x="696246" y="7994255"/>
            <a:ext cx="17068800" cy="19082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 rtl="1">
              <a:buClr>
                <a:schemeClr val="dk1"/>
              </a:buClr>
              <a:buSzPct val="61111"/>
            </a:pPr>
            <a:r>
              <a:rPr lang="he-IL" sz="3600" b="1" dirty="0" smtClean="0">
                <a:solidFill>
                  <a:schemeClr val="bg1"/>
                </a:solidFill>
                <a:latin typeface="Heebo" pitchFamily="2" charset="-79"/>
                <a:cs typeface="Heebo" pitchFamily="2" charset="-79"/>
              </a:rPr>
              <a:t>הצטרפו אלינו </a:t>
            </a:r>
            <a:r>
              <a:rPr lang="he-IL" sz="3600" dirty="0" smtClean="0">
                <a:solidFill>
                  <a:schemeClr val="bg1"/>
                </a:solidFill>
                <a:latin typeface="Heebo" pitchFamily="2" charset="-79"/>
                <a:cs typeface="Heebo" pitchFamily="2" charset="-79"/>
              </a:rPr>
              <a:t>למשימתנו לצמצם את פסולת הפלסטיק בחקלאות ולקדם שיטות ברות -קיימא</a:t>
            </a:r>
          </a:p>
          <a:p>
            <a:pPr lvl="0" algn="r" rtl="1">
              <a:spcBef>
                <a:spcPts val="1200"/>
              </a:spcBef>
              <a:buClr>
                <a:schemeClr val="dk1"/>
              </a:buClr>
              <a:buSzPct val="61111"/>
            </a:pPr>
            <a:r>
              <a:rPr lang="he-IL" sz="3600" dirty="0" smtClean="0">
                <a:solidFill>
                  <a:schemeClr val="bg1"/>
                </a:solidFill>
                <a:latin typeface="Heebo" pitchFamily="2" charset="-79"/>
                <a:cs typeface="Heebo" pitchFamily="2" charset="-79"/>
              </a:rPr>
              <a:t>היכנסו </a:t>
            </a:r>
            <a:r>
              <a:rPr lang="he-IL" sz="3600" dirty="0">
                <a:solidFill>
                  <a:schemeClr val="bg1"/>
                </a:solidFill>
                <a:latin typeface="Heebo" pitchFamily="2" charset="-79"/>
                <a:cs typeface="Heebo" pitchFamily="2" charset="-79"/>
              </a:rPr>
              <a:t>לאתר עוד היום על מנת לעזור לנו לעשות שימוש חוזר, למחזר ולצמצם את  פסולת הפלסטיק.</a:t>
            </a:r>
            <a:endParaRPr lang="he-IL" sz="3600" dirty="0">
              <a:solidFill>
                <a:schemeClr val="bg1"/>
              </a:solidFill>
              <a:latin typeface="Heebo" pitchFamily="2" charset="-79"/>
              <a:cs typeface="Heebo" pitchFamily="2" charset="-79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0501" y="1"/>
            <a:ext cx="10287002" cy="1028700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75838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1030499"/>
            <a:ext cx="6452272" cy="8229600"/>
          </a:xfrm>
          <a:prstGeom prst="rect">
            <a:avLst/>
          </a:prstGeom>
          <a:solidFill>
            <a:srgbClr val="90BEAB">
              <a:alpha val="19608"/>
            </a:srgbClr>
          </a:solidFill>
        </p:spPr>
      </p:sp>
      <p:grpSp>
        <p:nvGrpSpPr>
          <p:cNvPr id="3" name="Group 3"/>
          <p:cNvGrpSpPr/>
          <p:nvPr/>
        </p:nvGrpSpPr>
        <p:grpSpPr>
          <a:xfrm>
            <a:off x="1786260" y="1893332"/>
            <a:ext cx="4937151" cy="6500336"/>
            <a:chOff x="0" y="0"/>
            <a:chExt cx="6582868" cy="8667115"/>
          </a:xfrm>
        </p:grpSpPr>
        <p:sp>
          <p:nvSpPr>
            <p:cNvPr id="4" name="TextBox 4"/>
            <p:cNvSpPr txBox="1"/>
            <p:nvPr/>
          </p:nvSpPr>
          <p:spPr>
            <a:xfrm>
              <a:off x="376796" y="8294714"/>
              <a:ext cx="1396366" cy="3724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40"/>
                </a:lnSpc>
              </a:pPr>
              <a:r>
                <a:rPr lang="en-US" sz="1600">
                  <a:solidFill>
                    <a:srgbClr val="90BEAB"/>
                  </a:solidFill>
                  <a:latin typeface="Arimo"/>
                </a:rPr>
                <a:t>Item 1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980031" y="8294714"/>
              <a:ext cx="1396366" cy="3724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40"/>
                </a:lnSpc>
              </a:pPr>
              <a:r>
                <a:rPr lang="en-US" sz="1600">
                  <a:solidFill>
                    <a:srgbClr val="90BEAB"/>
                  </a:solidFill>
                  <a:latin typeface="Arimo"/>
                </a:rPr>
                <a:t>Item 2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3583266" y="8294714"/>
              <a:ext cx="1396366" cy="3724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40"/>
                </a:lnSpc>
              </a:pPr>
              <a:r>
                <a:rPr lang="en-US" sz="1600">
                  <a:solidFill>
                    <a:srgbClr val="90BEAB"/>
                  </a:solidFill>
                  <a:latin typeface="Arimo"/>
                </a:rPr>
                <a:t>Item 3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5186502" y="8294714"/>
              <a:ext cx="1396366" cy="3724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40"/>
                </a:lnSpc>
              </a:pPr>
              <a:r>
                <a:rPr lang="en-US" sz="1600">
                  <a:solidFill>
                    <a:srgbClr val="90BEAB"/>
                  </a:solidFill>
                  <a:latin typeface="Arimo"/>
                </a:rPr>
                <a:t>Item 4</a:t>
              </a:r>
            </a:p>
          </p:txBody>
        </p:sp>
        <p:grpSp>
          <p:nvGrpSpPr>
            <p:cNvPr id="8" name="Group 8"/>
            <p:cNvGrpSpPr>
              <a:grpSpLocks noChangeAspect="1"/>
            </p:cNvGrpSpPr>
            <p:nvPr/>
          </p:nvGrpSpPr>
          <p:grpSpPr>
            <a:xfrm>
              <a:off x="376796" y="162388"/>
              <a:ext cx="6206072" cy="8179951"/>
              <a:chOff x="0" y="0"/>
              <a:chExt cx="8527242" cy="11239384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-6350"/>
                <a:ext cx="8527242" cy="11252085"/>
              </a:xfrm>
              <a:custGeom>
                <a:avLst/>
                <a:gdLst/>
                <a:ahLst/>
                <a:cxnLst/>
                <a:rect l="l" t="t" r="r" b="b"/>
                <a:pathLst>
                  <a:path w="8527242" h="11252085">
                    <a:moveTo>
                      <a:pt x="0" y="0"/>
                    </a:moveTo>
                    <a:lnTo>
                      <a:pt x="8527242" y="0"/>
                    </a:lnTo>
                    <a:lnTo>
                      <a:pt x="8527242" y="12700"/>
                    </a:lnTo>
                    <a:lnTo>
                      <a:pt x="0" y="12700"/>
                    </a:lnTo>
                    <a:close/>
                    <a:moveTo>
                      <a:pt x="0" y="2809846"/>
                    </a:moveTo>
                    <a:lnTo>
                      <a:pt x="8527242" y="2809846"/>
                    </a:lnTo>
                    <a:lnTo>
                      <a:pt x="8527242" y="2822546"/>
                    </a:lnTo>
                    <a:lnTo>
                      <a:pt x="0" y="2822546"/>
                    </a:lnTo>
                    <a:close/>
                    <a:moveTo>
                      <a:pt x="0" y="5619692"/>
                    </a:moveTo>
                    <a:lnTo>
                      <a:pt x="8527242" y="5619692"/>
                    </a:lnTo>
                    <a:lnTo>
                      <a:pt x="8527242" y="5632392"/>
                    </a:lnTo>
                    <a:lnTo>
                      <a:pt x="0" y="5632392"/>
                    </a:lnTo>
                    <a:close/>
                    <a:moveTo>
                      <a:pt x="0" y="8429538"/>
                    </a:moveTo>
                    <a:lnTo>
                      <a:pt x="8527242" y="8429538"/>
                    </a:lnTo>
                    <a:lnTo>
                      <a:pt x="8527242" y="8442238"/>
                    </a:lnTo>
                    <a:lnTo>
                      <a:pt x="0" y="8442238"/>
                    </a:lnTo>
                    <a:close/>
                    <a:moveTo>
                      <a:pt x="0" y="11239385"/>
                    </a:moveTo>
                    <a:lnTo>
                      <a:pt x="8527242" y="11239385"/>
                    </a:lnTo>
                    <a:lnTo>
                      <a:pt x="8527242" y="11252085"/>
                    </a:lnTo>
                    <a:lnTo>
                      <a:pt x="0" y="11252085"/>
                    </a:lnTo>
                    <a:close/>
                  </a:path>
                </a:pathLst>
              </a:custGeom>
              <a:solidFill>
                <a:srgbClr val="222222">
                  <a:alpha val="24706"/>
                </a:srgbClr>
              </a:solidFill>
            </p:spPr>
          </p:sp>
        </p:grpSp>
        <p:sp>
          <p:nvSpPr>
            <p:cNvPr id="10" name="TextBox 10"/>
            <p:cNvSpPr txBox="1"/>
            <p:nvPr/>
          </p:nvSpPr>
          <p:spPr>
            <a:xfrm>
              <a:off x="0" y="-47625"/>
              <a:ext cx="376796" cy="3724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40"/>
                </a:lnSpc>
              </a:pPr>
              <a:r>
                <a:rPr lang="en-US" sz="1600">
                  <a:solidFill>
                    <a:srgbClr val="90BEAB"/>
                  </a:solidFill>
                  <a:latin typeface="Arimo"/>
                </a:rPr>
                <a:t>40 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1997363"/>
              <a:ext cx="376796" cy="3724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40"/>
                </a:lnSpc>
              </a:pPr>
              <a:r>
                <a:rPr lang="en-US" sz="1600">
                  <a:solidFill>
                    <a:srgbClr val="90BEAB"/>
                  </a:solidFill>
                  <a:latin typeface="Arimo"/>
                </a:rPr>
                <a:t>30 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4042351"/>
              <a:ext cx="376796" cy="3724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40"/>
                </a:lnSpc>
              </a:pPr>
              <a:r>
                <a:rPr lang="en-US" sz="1600">
                  <a:solidFill>
                    <a:srgbClr val="90BEAB"/>
                  </a:solidFill>
                  <a:latin typeface="Arimo"/>
                </a:rPr>
                <a:t>20 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6087339"/>
              <a:ext cx="376796" cy="3724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40"/>
                </a:lnSpc>
              </a:pPr>
              <a:r>
                <a:rPr lang="en-US" sz="1600">
                  <a:solidFill>
                    <a:srgbClr val="90BEAB"/>
                  </a:solidFill>
                  <a:latin typeface="Arimo"/>
                </a:rPr>
                <a:t>10 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150632" y="8132326"/>
              <a:ext cx="226164" cy="3724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40"/>
                </a:lnSpc>
              </a:pPr>
              <a:r>
                <a:rPr lang="en-US" sz="1600">
                  <a:solidFill>
                    <a:srgbClr val="90BEAB"/>
                  </a:solidFill>
                  <a:latin typeface="Arimo"/>
                </a:rPr>
                <a:t>0 </a:t>
              </a:r>
            </a:p>
          </p:txBody>
        </p:sp>
        <p:grpSp>
          <p:nvGrpSpPr>
            <p:cNvPr id="15" name="Group 15"/>
            <p:cNvGrpSpPr>
              <a:grpSpLocks noChangeAspect="1"/>
            </p:cNvGrpSpPr>
            <p:nvPr/>
          </p:nvGrpSpPr>
          <p:grpSpPr>
            <a:xfrm>
              <a:off x="376796" y="162388"/>
              <a:ext cx="6206072" cy="8179951"/>
              <a:chOff x="0" y="0"/>
              <a:chExt cx="8527242" cy="11239384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8423188"/>
                <a:ext cx="1918630" cy="2816196"/>
              </a:xfrm>
              <a:custGeom>
                <a:avLst/>
                <a:gdLst/>
                <a:ahLst/>
                <a:cxnLst/>
                <a:rect l="l" t="t" r="r" b="b"/>
                <a:pathLst>
                  <a:path w="1918630" h="2816196">
                    <a:moveTo>
                      <a:pt x="0" y="2816197"/>
                    </a:moveTo>
                    <a:lnTo>
                      <a:pt x="0" y="153491"/>
                    </a:lnTo>
                    <a:cubicBezTo>
                      <a:pt x="0" y="112782"/>
                      <a:pt x="16171" y="73741"/>
                      <a:pt x="44956" y="44956"/>
                    </a:cubicBezTo>
                    <a:cubicBezTo>
                      <a:pt x="73741" y="16171"/>
                      <a:pt x="112782" y="0"/>
                      <a:pt x="153490" y="0"/>
                    </a:cubicBezTo>
                    <a:lnTo>
                      <a:pt x="1765139" y="0"/>
                    </a:lnTo>
                    <a:cubicBezTo>
                      <a:pt x="1805847" y="0"/>
                      <a:pt x="1844888" y="16171"/>
                      <a:pt x="1873673" y="44956"/>
                    </a:cubicBezTo>
                    <a:cubicBezTo>
                      <a:pt x="1902458" y="73741"/>
                      <a:pt x="1918630" y="112782"/>
                      <a:pt x="1918630" y="153491"/>
                    </a:cubicBezTo>
                    <a:lnTo>
                      <a:pt x="1918630" y="2816197"/>
                    </a:lnTo>
                    <a:close/>
                  </a:path>
                </a:pathLst>
              </a:custGeom>
              <a:solidFill>
                <a:srgbClr val="90BEAB"/>
              </a:solidFill>
            </p:spPr>
          </p:sp>
          <p:sp>
            <p:nvSpPr>
              <p:cNvPr id="17" name="Freeform 17"/>
              <p:cNvSpPr/>
              <p:nvPr/>
            </p:nvSpPr>
            <p:spPr>
              <a:xfrm>
                <a:off x="2202871" y="5613342"/>
                <a:ext cx="1918629" cy="5626042"/>
              </a:xfrm>
              <a:custGeom>
                <a:avLst/>
                <a:gdLst/>
                <a:ahLst/>
                <a:cxnLst/>
                <a:rect l="l" t="t" r="r" b="b"/>
                <a:pathLst>
                  <a:path w="1918629" h="5626042">
                    <a:moveTo>
                      <a:pt x="0" y="5626043"/>
                    </a:moveTo>
                    <a:lnTo>
                      <a:pt x="0" y="153490"/>
                    </a:lnTo>
                    <a:cubicBezTo>
                      <a:pt x="0" y="68720"/>
                      <a:pt x="68720" y="0"/>
                      <a:pt x="153490" y="0"/>
                    </a:cubicBezTo>
                    <a:lnTo>
                      <a:pt x="1765139" y="0"/>
                    </a:lnTo>
                    <a:cubicBezTo>
                      <a:pt x="1849910" y="0"/>
                      <a:pt x="1918629" y="68720"/>
                      <a:pt x="1918629" y="153490"/>
                    </a:cubicBezTo>
                    <a:lnTo>
                      <a:pt x="1918629" y="5626043"/>
                    </a:lnTo>
                    <a:close/>
                  </a:path>
                </a:pathLst>
              </a:custGeom>
              <a:solidFill>
                <a:srgbClr val="90BEAB"/>
              </a:solidFill>
            </p:spPr>
          </p:sp>
          <p:sp>
            <p:nvSpPr>
              <p:cNvPr id="18" name="Freeform 18"/>
              <p:cNvSpPr/>
              <p:nvPr/>
            </p:nvSpPr>
            <p:spPr>
              <a:xfrm>
                <a:off x="4405742" y="2803496"/>
                <a:ext cx="1918629" cy="8435888"/>
              </a:xfrm>
              <a:custGeom>
                <a:avLst/>
                <a:gdLst/>
                <a:ahLst/>
                <a:cxnLst/>
                <a:rect l="l" t="t" r="r" b="b"/>
                <a:pathLst>
                  <a:path w="1918629" h="8435888">
                    <a:moveTo>
                      <a:pt x="0" y="8435889"/>
                    </a:moveTo>
                    <a:lnTo>
                      <a:pt x="0" y="153490"/>
                    </a:lnTo>
                    <a:cubicBezTo>
                      <a:pt x="0" y="68720"/>
                      <a:pt x="68720" y="0"/>
                      <a:pt x="153490" y="0"/>
                    </a:cubicBezTo>
                    <a:lnTo>
                      <a:pt x="1765139" y="0"/>
                    </a:lnTo>
                    <a:cubicBezTo>
                      <a:pt x="1849909" y="0"/>
                      <a:pt x="1918629" y="68720"/>
                      <a:pt x="1918629" y="153490"/>
                    </a:cubicBezTo>
                    <a:lnTo>
                      <a:pt x="1918629" y="8435889"/>
                    </a:lnTo>
                    <a:close/>
                  </a:path>
                </a:pathLst>
              </a:custGeom>
              <a:solidFill>
                <a:srgbClr val="90BEAB"/>
              </a:solidFill>
            </p:spPr>
          </p:sp>
          <p:sp>
            <p:nvSpPr>
              <p:cNvPr id="19" name="Freeform 19"/>
              <p:cNvSpPr/>
              <p:nvPr/>
            </p:nvSpPr>
            <p:spPr>
              <a:xfrm>
                <a:off x="6608613" y="-6350"/>
                <a:ext cx="1918629" cy="11245735"/>
              </a:xfrm>
              <a:custGeom>
                <a:avLst/>
                <a:gdLst/>
                <a:ahLst/>
                <a:cxnLst/>
                <a:rect l="l" t="t" r="r" b="b"/>
                <a:pathLst>
                  <a:path w="1918629" h="11245735">
                    <a:moveTo>
                      <a:pt x="0" y="11245735"/>
                    </a:moveTo>
                    <a:lnTo>
                      <a:pt x="0" y="153490"/>
                    </a:lnTo>
                    <a:cubicBezTo>
                      <a:pt x="0" y="112782"/>
                      <a:pt x="16171" y="73741"/>
                      <a:pt x="44956" y="44956"/>
                    </a:cubicBezTo>
                    <a:cubicBezTo>
                      <a:pt x="73741" y="16171"/>
                      <a:pt x="112782" y="0"/>
                      <a:pt x="153491" y="0"/>
                    </a:cubicBezTo>
                    <a:lnTo>
                      <a:pt x="1765139" y="0"/>
                    </a:lnTo>
                    <a:cubicBezTo>
                      <a:pt x="1805847" y="0"/>
                      <a:pt x="1844888" y="16171"/>
                      <a:pt x="1873673" y="44956"/>
                    </a:cubicBezTo>
                    <a:cubicBezTo>
                      <a:pt x="1902458" y="73741"/>
                      <a:pt x="1918629" y="112782"/>
                      <a:pt x="1918629" y="153490"/>
                    </a:cubicBezTo>
                    <a:lnTo>
                      <a:pt x="1918629" y="11245735"/>
                    </a:lnTo>
                    <a:close/>
                  </a:path>
                </a:pathLst>
              </a:custGeom>
              <a:solidFill>
                <a:srgbClr val="90BEAB"/>
              </a:solidFill>
            </p:spPr>
          </p:sp>
        </p:grpSp>
      </p:grpSp>
      <p:sp>
        <p:nvSpPr>
          <p:cNvPr id="20" name="AutoShape 20"/>
          <p:cNvSpPr/>
          <p:nvPr/>
        </p:nvSpPr>
        <p:spPr>
          <a:xfrm>
            <a:off x="8670489" y="-341962"/>
            <a:ext cx="9617511" cy="10970923"/>
          </a:xfrm>
          <a:prstGeom prst="rect">
            <a:avLst/>
          </a:prstGeom>
          <a:solidFill>
            <a:srgbClr val="90BEAB"/>
          </a:solidFill>
        </p:spPr>
      </p:sp>
      <p:grpSp>
        <p:nvGrpSpPr>
          <p:cNvPr id="21" name="Group 21"/>
          <p:cNvGrpSpPr/>
          <p:nvPr/>
        </p:nvGrpSpPr>
        <p:grpSpPr>
          <a:xfrm>
            <a:off x="9770751" y="2568928"/>
            <a:ext cx="7488549" cy="5149144"/>
            <a:chOff x="0" y="0"/>
            <a:chExt cx="9984732" cy="6865525"/>
          </a:xfrm>
        </p:grpSpPr>
        <p:sp>
          <p:nvSpPr>
            <p:cNvPr id="22" name="TextBox 22"/>
            <p:cNvSpPr txBox="1"/>
            <p:nvPr/>
          </p:nvSpPr>
          <p:spPr>
            <a:xfrm>
              <a:off x="0" y="0"/>
              <a:ext cx="9984729" cy="28177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260"/>
                </a:lnSpc>
              </a:pPr>
              <a:r>
                <a:rPr lang="en-US" sz="7000" spc="406">
                  <a:solidFill>
                    <a:srgbClr val="F8F8F3"/>
                  </a:solidFill>
                  <a:latin typeface="Raleway Bold Italics"/>
                </a:rPr>
                <a:t>ENROLLMENT GROWTH</a:t>
              </a:r>
            </a:p>
          </p:txBody>
        </p:sp>
        <p:sp>
          <p:nvSpPr>
            <p:cNvPr id="23" name="AutoShape 23"/>
            <p:cNvSpPr/>
            <p:nvPr/>
          </p:nvSpPr>
          <p:spPr>
            <a:xfrm>
              <a:off x="0" y="3676859"/>
              <a:ext cx="2498639" cy="195914"/>
            </a:xfrm>
            <a:prstGeom prst="rect">
              <a:avLst/>
            </a:prstGeom>
            <a:solidFill>
              <a:srgbClr val="F8F8F3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0" y="4636675"/>
              <a:ext cx="9984732" cy="22288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00"/>
                </a:lnSpc>
              </a:pPr>
              <a:r>
                <a:rPr lang="en-US" sz="3000" spc="30">
                  <a:solidFill>
                    <a:srgbClr val="F8F8F3"/>
                  </a:solidFill>
                  <a:latin typeface="Raleway"/>
                </a:rPr>
                <a:t>Presentations are communication tools that can be used as demonstrations, lectures, speeches, reports, and more.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 rot="-5400000">
            <a:off x="8019385" y="4790662"/>
            <a:ext cx="819023" cy="709273"/>
            <a:chOff x="0" y="0"/>
            <a:chExt cx="6350000" cy="54991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90BEAB"/>
            </a:solidFill>
          </p:spPr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17071447" y="187853"/>
            <a:ext cx="2803774" cy="2428069"/>
            <a:chOff x="0" y="0"/>
            <a:chExt cx="6350000" cy="54991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90BEAB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1028700" y="986458"/>
            <a:ext cx="14723382" cy="990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800"/>
              </a:lnSpc>
            </a:pPr>
            <a:r>
              <a:rPr lang="en-US" sz="6500" spc="195">
                <a:solidFill>
                  <a:srgbClr val="90BEAB"/>
                </a:solidFill>
                <a:latin typeface="Raleway Bold Italics"/>
              </a:rPr>
              <a:t>Scuba Diving Packages</a:t>
            </a:r>
          </a:p>
        </p:txBody>
      </p:sp>
      <p:sp>
        <p:nvSpPr>
          <p:cNvPr id="5" name="AutoShape 5"/>
          <p:cNvSpPr/>
          <p:nvPr/>
        </p:nvSpPr>
        <p:spPr>
          <a:xfrm>
            <a:off x="1028700" y="3233063"/>
            <a:ext cx="3795731" cy="5629582"/>
          </a:xfrm>
          <a:prstGeom prst="rect">
            <a:avLst/>
          </a:prstGeom>
          <a:solidFill>
            <a:srgbClr val="90BEAB"/>
          </a:solidFill>
        </p:spPr>
      </p:sp>
      <p:grpSp>
        <p:nvGrpSpPr>
          <p:cNvPr id="6" name="Group 6"/>
          <p:cNvGrpSpPr/>
          <p:nvPr/>
        </p:nvGrpSpPr>
        <p:grpSpPr>
          <a:xfrm>
            <a:off x="1499698" y="3980487"/>
            <a:ext cx="2853735" cy="3314147"/>
            <a:chOff x="0" y="0"/>
            <a:chExt cx="3804979" cy="4418863"/>
          </a:xfrm>
        </p:grpSpPr>
        <p:sp>
          <p:nvSpPr>
            <p:cNvPr id="7" name="TextBox 7"/>
            <p:cNvSpPr txBox="1"/>
            <p:nvPr/>
          </p:nvSpPr>
          <p:spPr>
            <a:xfrm>
              <a:off x="0" y="-76200"/>
              <a:ext cx="3804979" cy="15138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620"/>
                </a:lnSpc>
              </a:pPr>
              <a:r>
                <a:rPr lang="en-US" sz="3300" spc="297">
                  <a:solidFill>
                    <a:srgbClr val="F8F8F3"/>
                  </a:solidFill>
                  <a:latin typeface="Raleway Italics"/>
                </a:rPr>
                <a:t>Beginner's Course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1970938"/>
              <a:ext cx="3804979" cy="24479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750"/>
                </a:lnSpc>
              </a:pPr>
              <a:r>
                <a:rPr lang="en-US" sz="2500" spc="25">
                  <a:solidFill>
                    <a:srgbClr val="F8F8F3"/>
                  </a:solidFill>
                  <a:latin typeface="Raleway"/>
                </a:rPr>
                <a:t>Presentations are communication tools that can be used as lectures.</a:t>
              </a:r>
            </a:p>
          </p:txBody>
        </p:sp>
      </p:grpSp>
      <p:sp>
        <p:nvSpPr>
          <p:cNvPr id="9" name="AutoShape 9"/>
          <p:cNvSpPr/>
          <p:nvPr/>
        </p:nvSpPr>
        <p:spPr>
          <a:xfrm>
            <a:off x="5107041" y="3233063"/>
            <a:ext cx="3795731" cy="5629582"/>
          </a:xfrm>
          <a:prstGeom prst="rect">
            <a:avLst/>
          </a:prstGeom>
          <a:solidFill>
            <a:srgbClr val="90BEAB"/>
          </a:solidFill>
        </p:spPr>
      </p:sp>
      <p:grpSp>
        <p:nvGrpSpPr>
          <p:cNvPr id="10" name="Group 10"/>
          <p:cNvGrpSpPr/>
          <p:nvPr/>
        </p:nvGrpSpPr>
        <p:grpSpPr>
          <a:xfrm>
            <a:off x="5578040" y="3980487"/>
            <a:ext cx="2853735" cy="3314147"/>
            <a:chOff x="0" y="0"/>
            <a:chExt cx="3804979" cy="4418863"/>
          </a:xfrm>
        </p:grpSpPr>
        <p:sp>
          <p:nvSpPr>
            <p:cNvPr id="11" name="TextBox 11"/>
            <p:cNvSpPr txBox="1"/>
            <p:nvPr/>
          </p:nvSpPr>
          <p:spPr>
            <a:xfrm>
              <a:off x="0" y="-76200"/>
              <a:ext cx="3804979" cy="15138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620"/>
                </a:lnSpc>
              </a:pPr>
              <a:r>
                <a:rPr lang="en-US" sz="3300" spc="297">
                  <a:solidFill>
                    <a:srgbClr val="F8F8F3"/>
                  </a:solidFill>
                  <a:latin typeface="Raleway Italics"/>
                </a:rPr>
                <a:t>Refresher Course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1970938"/>
              <a:ext cx="3804979" cy="24479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750"/>
                </a:lnSpc>
              </a:pPr>
              <a:r>
                <a:rPr lang="en-US" sz="2500" spc="25">
                  <a:solidFill>
                    <a:srgbClr val="F8F8F3"/>
                  </a:solidFill>
                  <a:latin typeface="Raleway"/>
                </a:rPr>
                <a:t>Presentations are communication tools that can be used as lectures.</a:t>
              </a:r>
            </a:p>
          </p:txBody>
        </p:sp>
      </p:grpSp>
      <p:sp>
        <p:nvSpPr>
          <p:cNvPr id="13" name="AutoShape 13"/>
          <p:cNvSpPr/>
          <p:nvPr/>
        </p:nvSpPr>
        <p:spPr>
          <a:xfrm>
            <a:off x="9185383" y="3233063"/>
            <a:ext cx="3795731" cy="5629582"/>
          </a:xfrm>
          <a:prstGeom prst="rect">
            <a:avLst/>
          </a:prstGeom>
          <a:solidFill>
            <a:srgbClr val="90BEAB"/>
          </a:solidFill>
        </p:spPr>
      </p:sp>
      <p:grpSp>
        <p:nvGrpSpPr>
          <p:cNvPr id="14" name="Group 14"/>
          <p:cNvGrpSpPr/>
          <p:nvPr/>
        </p:nvGrpSpPr>
        <p:grpSpPr>
          <a:xfrm>
            <a:off x="9656381" y="3980487"/>
            <a:ext cx="2853735" cy="3314147"/>
            <a:chOff x="0" y="0"/>
            <a:chExt cx="3804979" cy="4418863"/>
          </a:xfrm>
        </p:grpSpPr>
        <p:sp>
          <p:nvSpPr>
            <p:cNvPr id="15" name="TextBox 15"/>
            <p:cNvSpPr txBox="1"/>
            <p:nvPr/>
          </p:nvSpPr>
          <p:spPr>
            <a:xfrm>
              <a:off x="0" y="-76200"/>
              <a:ext cx="3804979" cy="15138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620"/>
                </a:lnSpc>
              </a:pPr>
              <a:r>
                <a:rPr lang="en-US" sz="3300" spc="297">
                  <a:solidFill>
                    <a:srgbClr val="F8F8F3"/>
                  </a:solidFill>
                  <a:latin typeface="Raleway Italics"/>
                </a:rPr>
                <a:t>Advanced Course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1970938"/>
              <a:ext cx="3804979" cy="24479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750"/>
                </a:lnSpc>
              </a:pPr>
              <a:r>
                <a:rPr lang="en-US" sz="2500" spc="25">
                  <a:solidFill>
                    <a:srgbClr val="F8F8F3"/>
                  </a:solidFill>
                  <a:latin typeface="Raleway"/>
                </a:rPr>
                <a:t>Presentations are communication tools that can be used as lectures.</a:t>
              </a:r>
            </a:p>
          </p:txBody>
        </p:sp>
      </p:grpSp>
      <p:sp>
        <p:nvSpPr>
          <p:cNvPr id="17" name="AutoShape 17"/>
          <p:cNvSpPr/>
          <p:nvPr/>
        </p:nvSpPr>
        <p:spPr>
          <a:xfrm>
            <a:off x="13263724" y="3233063"/>
            <a:ext cx="3795731" cy="5629582"/>
          </a:xfrm>
          <a:prstGeom prst="rect">
            <a:avLst/>
          </a:prstGeom>
          <a:solidFill>
            <a:srgbClr val="90BEAB"/>
          </a:solidFill>
        </p:spPr>
      </p:sp>
      <p:grpSp>
        <p:nvGrpSpPr>
          <p:cNvPr id="18" name="Group 18"/>
          <p:cNvGrpSpPr/>
          <p:nvPr/>
        </p:nvGrpSpPr>
        <p:grpSpPr>
          <a:xfrm>
            <a:off x="13734723" y="3980487"/>
            <a:ext cx="2853735" cy="3314147"/>
            <a:chOff x="0" y="0"/>
            <a:chExt cx="3804979" cy="4418863"/>
          </a:xfrm>
        </p:grpSpPr>
        <p:sp>
          <p:nvSpPr>
            <p:cNvPr id="19" name="TextBox 19"/>
            <p:cNvSpPr txBox="1"/>
            <p:nvPr/>
          </p:nvSpPr>
          <p:spPr>
            <a:xfrm>
              <a:off x="0" y="-76200"/>
              <a:ext cx="3804979" cy="15138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620"/>
                </a:lnSpc>
              </a:pPr>
              <a:r>
                <a:rPr lang="en-US" sz="3300" spc="297">
                  <a:solidFill>
                    <a:srgbClr val="F8F8F3"/>
                  </a:solidFill>
                  <a:latin typeface="Raleway Italics"/>
                </a:rPr>
                <a:t>Just for Kids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1970938"/>
              <a:ext cx="3804979" cy="24479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750"/>
                </a:lnSpc>
              </a:pPr>
              <a:r>
                <a:rPr lang="en-US" sz="2500" spc="25">
                  <a:solidFill>
                    <a:srgbClr val="F8F8F3"/>
                  </a:solidFill>
                  <a:latin typeface="Raleway"/>
                </a:rPr>
                <a:t>Presentations are communication tools that can be used as lectures.</a:t>
              </a:r>
            </a:p>
          </p:txBody>
        </p:sp>
      </p:grpSp>
      <p:sp>
        <p:nvSpPr>
          <p:cNvPr id="21" name="AutoShape 21"/>
          <p:cNvSpPr/>
          <p:nvPr/>
        </p:nvSpPr>
        <p:spPr>
          <a:xfrm>
            <a:off x="-115873" y="9902674"/>
            <a:ext cx="18519746" cy="429546"/>
          </a:xfrm>
          <a:prstGeom prst="rect">
            <a:avLst/>
          </a:prstGeom>
          <a:solidFill>
            <a:srgbClr val="90BEAB"/>
          </a:solid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115873" y="0"/>
            <a:ext cx="18519746" cy="3114347"/>
          </a:xfrm>
          <a:prstGeom prst="rect">
            <a:avLst/>
          </a:prstGeom>
          <a:solidFill>
            <a:srgbClr val="90BEAB"/>
          </a:solidFill>
        </p:spPr>
      </p:sp>
      <p:grpSp>
        <p:nvGrpSpPr>
          <p:cNvPr id="3" name="Group 3"/>
          <p:cNvGrpSpPr/>
          <p:nvPr/>
        </p:nvGrpSpPr>
        <p:grpSpPr>
          <a:xfrm rot="-10800000">
            <a:off x="7742113" y="1439677"/>
            <a:ext cx="2803774" cy="2428069"/>
            <a:chOff x="0" y="0"/>
            <a:chExt cx="6350000" cy="54991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90BEAB"/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1895355" y="1024409"/>
            <a:ext cx="14497290" cy="1065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260"/>
              </a:lnSpc>
            </a:pPr>
            <a:r>
              <a:rPr lang="en-US" sz="7000" spc="406">
                <a:solidFill>
                  <a:srgbClr val="F8F8F3"/>
                </a:solidFill>
                <a:latin typeface="Raleway Bold Italics"/>
              </a:rPr>
              <a:t>WHAT OUR STUDENTS SAY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2931301" y="4884256"/>
            <a:ext cx="3616783" cy="4374044"/>
            <a:chOff x="0" y="0"/>
            <a:chExt cx="4822378" cy="5832059"/>
          </a:xfrm>
        </p:grpSpPr>
        <p:sp>
          <p:nvSpPr>
            <p:cNvPr id="7" name="AutoShape 7"/>
            <p:cNvSpPr/>
            <p:nvPr/>
          </p:nvSpPr>
          <p:spPr>
            <a:xfrm>
              <a:off x="550697" y="0"/>
              <a:ext cx="3720983" cy="3314465"/>
            </a:xfrm>
            <a:prstGeom prst="rect">
              <a:avLst/>
            </a:prstGeom>
            <a:solidFill>
              <a:srgbClr val="90BEAB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4365209"/>
              <a:ext cx="4822378" cy="14668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500"/>
                </a:lnSpc>
              </a:pPr>
              <a:r>
                <a:rPr lang="en-US" sz="3000" spc="30">
                  <a:solidFill>
                    <a:srgbClr val="90BEAB"/>
                  </a:solidFill>
                  <a:latin typeface="Raleway"/>
                </a:rPr>
                <a:t>Diving</a:t>
              </a:r>
            </a:p>
            <a:p>
              <a:pPr algn="ctr">
                <a:lnSpc>
                  <a:spcPts val="4500"/>
                </a:lnSpc>
              </a:pPr>
              <a:r>
                <a:rPr lang="en-US" sz="3000" spc="30">
                  <a:solidFill>
                    <a:srgbClr val="90BEAB"/>
                  </a:solidFill>
                  <a:latin typeface="Raleway"/>
                </a:rPr>
                <a:t>Cylinder</a:t>
              </a:r>
            </a:p>
          </p:txBody>
        </p:sp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1248732" y="494775"/>
              <a:ext cx="2324914" cy="2324914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>
            <a:off x="1739916" y="4884256"/>
            <a:ext cx="3616783" cy="4374044"/>
            <a:chOff x="0" y="0"/>
            <a:chExt cx="4822378" cy="5832059"/>
          </a:xfrm>
        </p:grpSpPr>
        <p:sp>
          <p:nvSpPr>
            <p:cNvPr id="11" name="AutoShape 11"/>
            <p:cNvSpPr/>
            <p:nvPr/>
          </p:nvSpPr>
          <p:spPr>
            <a:xfrm>
              <a:off x="550697" y="0"/>
              <a:ext cx="3720983" cy="3314465"/>
            </a:xfrm>
            <a:prstGeom prst="rect">
              <a:avLst/>
            </a:prstGeom>
            <a:solidFill>
              <a:srgbClr val="90BEAB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4365209"/>
              <a:ext cx="4822378" cy="14668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500"/>
                </a:lnSpc>
              </a:pPr>
              <a:r>
                <a:rPr lang="en-US" sz="3000" spc="30">
                  <a:solidFill>
                    <a:srgbClr val="90BEAB"/>
                  </a:solidFill>
                  <a:latin typeface="Raleway"/>
                </a:rPr>
                <a:t>Exposure Protection Suit</a:t>
              </a:r>
            </a:p>
          </p:txBody>
        </p: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881338" y="127382"/>
              <a:ext cx="3059702" cy="3059702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7335608" y="4884256"/>
            <a:ext cx="3616783" cy="4374044"/>
            <a:chOff x="0" y="0"/>
            <a:chExt cx="4822378" cy="5832059"/>
          </a:xfrm>
        </p:grpSpPr>
        <p:sp>
          <p:nvSpPr>
            <p:cNvPr id="15" name="AutoShape 15"/>
            <p:cNvSpPr/>
            <p:nvPr/>
          </p:nvSpPr>
          <p:spPr>
            <a:xfrm>
              <a:off x="550697" y="0"/>
              <a:ext cx="3720983" cy="3314465"/>
            </a:xfrm>
            <a:prstGeom prst="rect">
              <a:avLst/>
            </a:prstGeom>
            <a:solidFill>
              <a:srgbClr val="90BEAB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4365209"/>
              <a:ext cx="4822378" cy="14668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500"/>
                </a:lnSpc>
              </a:pPr>
              <a:r>
                <a:rPr lang="en-US" sz="3000" spc="30">
                  <a:solidFill>
                    <a:srgbClr val="90BEAB"/>
                  </a:solidFill>
                  <a:latin typeface="Raleway"/>
                </a:rPr>
                <a:t>Mask and</a:t>
              </a:r>
            </a:p>
            <a:p>
              <a:pPr algn="ctr">
                <a:lnSpc>
                  <a:spcPts val="4500"/>
                </a:lnSpc>
              </a:pPr>
              <a:r>
                <a:rPr lang="en-US" sz="3000" spc="30">
                  <a:solidFill>
                    <a:srgbClr val="90BEAB"/>
                  </a:solidFill>
                  <a:latin typeface="Raleway"/>
                </a:rPr>
                <a:t>Snorkel</a:t>
              </a:r>
            </a:p>
          </p:txBody>
        </p:sp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956701" y="202744"/>
              <a:ext cx="2908976" cy="2908976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0BEA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243048" y="-203471"/>
            <a:ext cx="18774096" cy="5346971"/>
          </a:xfrm>
          <a:prstGeom prst="rect">
            <a:avLst/>
          </a:prstGeom>
          <a:solidFill>
            <a:srgbClr val="F8F8F3">
              <a:alpha val="19608"/>
            </a:srgbClr>
          </a:solidFill>
        </p:spPr>
      </p:sp>
      <p:sp>
        <p:nvSpPr>
          <p:cNvPr id="3" name="TextBox 3"/>
          <p:cNvSpPr txBox="1"/>
          <p:nvPr/>
        </p:nvSpPr>
        <p:spPr>
          <a:xfrm>
            <a:off x="1400786" y="1170005"/>
            <a:ext cx="15486428" cy="1065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260"/>
              </a:lnSpc>
            </a:pPr>
            <a:r>
              <a:rPr lang="en-US" sz="7000" spc="406">
                <a:solidFill>
                  <a:srgbClr val="F8F8F3"/>
                </a:solidFill>
                <a:latin typeface="Raleway Bold Italics"/>
              </a:rPr>
              <a:t>MEET THE PROS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734039" y="3561748"/>
            <a:ext cx="4317805" cy="3163503"/>
            <a:chOff x="0" y="0"/>
            <a:chExt cx="5757074" cy="4218004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/>
            <a:srcRect l="4532" r="4532"/>
            <a:stretch>
              <a:fillRect/>
            </a:stretch>
          </p:blipFill>
          <p:spPr>
            <a:xfrm>
              <a:off x="0" y="0"/>
              <a:ext cx="5757074" cy="4218004"/>
            </a:xfrm>
            <a:prstGeom prst="rect">
              <a:avLst/>
            </a:prstGeom>
          </p:spPr>
        </p:pic>
      </p:grpSp>
      <p:grpSp>
        <p:nvGrpSpPr>
          <p:cNvPr id="6" name="Group 6"/>
          <p:cNvGrpSpPr/>
          <p:nvPr/>
        </p:nvGrpSpPr>
        <p:grpSpPr>
          <a:xfrm>
            <a:off x="6976681" y="3561748"/>
            <a:ext cx="4317805" cy="3163503"/>
            <a:chOff x="0" y="0"/>
            <a:chExt cx="5757074" cy="4218004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/>
            <a:srcRect l="4447" r="4447"/>
            <a:stretch>
              <a:fillRect/>
            </a:stretch>
          </p:blipFill>
          <p:spPr>
            <a:xfrm>
              <a:off x="0" y="0"/>
              <a:ext cx="5757074" cy="4218004"/>
            </a:xfrm>
            <a:prstGeom prst="rect">
              <a:avLst/>
            </a:prstGeom>
          </p:spPr>
        </p:pic>
      </p:grpSp>
      <p:grpSp>
        <p:nvGrpSpPr>
          <p:cNvPr id="8" name="Group 8"/>
          <p:cNvGrpSpPr/>
          <p:nvPr/>
        </p:nvGrpSpPr>
        <p:grpSpPr>
          <a:xfrm>
            <a:off x="12236156" y="3561748"/>
            <a:ext cx="4317805" cy="3163503"/>
            <a:chOff x="0" y="0"/>
            <a:chExt cx="5757074" cy="4218004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4"/>
            <a:srcRect l="32529" t="13889" r="3203" b="15436"/>
            <a:stretch>
              <a:fillRect/>
            </a:stretch>
          </p:blipFill>
          <p:spPr>
            <a:xfrm>
              <a:off x="0" y="0"/>
              <a:ext cx="5757074" cy="4218004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>
            <a:off x="1773678" y="7681371"/>
            <a:ext cx="4238527" cy="1252452"/>
            <a:chOff x="0" y="0"/>
            <a:chExt cx="5651369" cy="1669936"/>
          </a:xfrm>
        </p:grpSpPr>
        <p:sp>
          <p:nvSpPr>
            <p:cNvPr id="11" name="TextBox 11"/>
            <p:cNvSpPr txBox="1"/>
            <p:nvPr/>
          </p:nvSpPr>
          <p:spPr>
            <a:xfrm>
              <a:off x="0" y="-76200"/>
              <a:ext cx="5651369" cy="7391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620"/>
                </a:lnSpc>
              </a:pPr>
              <a:r>
                <a:rPr lang="en-US" sz="3300" spc="297">
                  <a:solidFill>
                    <a:srgbClr val="F8F8F3"/>
                  </a:solidFill>
                  <a:latin typeface="Raleway Italics"/>
                </a:rPr>
                <a:t>Liam Powell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965086"/>
              <a:ext cx="5651369" cy="7048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500"/>
                </a:lnSpc>
              </a:pPr>
              <a:r>
                <a:rPr lang="en-US" sz="3000" spc="30">
                  <a:solidFill>
                    <a:srgbClr val="F8F8F3"/>
                  </a:solidFill>
                  <a:latin typeface="Raleway"/>
                </a:rPr>
                <a:t>Owner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7024737" y="7681371"/>
            <a:ext cx="4238527" cy="1252452"/>
            <a:chOff x="0" y="0"/>
            <a:chExt cx="5651369" cy="1669936"/>
          </a:xfrm>
        </p:grpSpPr>
        <p:sp>
          <p:nvSpPr>
            <p:cNvPr id="14" name="TextBox 14"/>
            <p:cNvSpPr txBox="1"/>
            <p:nvPr/>
          </p:nvSpPr>
          <p:spPr>
            <a:xfrm>
              <a:off x="0" y="-76200"/>
              <a:ext cx="5651369" cy="7391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620"/>
                </a:lnSpc>
              </a:pPr>
              <a:r>
                <a:rPr lang="en-US" sz="3300" spc="297">
                  <a:solidFill>
                    <a:srgbClr val="F8F8F3"/>
                  </a:solidFill>
                  <a:latin typeface="Raleway Italics"/>
                </a:rPr>
                <a:t>Devin Bowen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965086"/>
              <a:ext cx="5651369" cy="7048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500"/>
                </a:lnSpc>
              </a:pPr>
              <a:r>
                <a:rPr lang="en-US" sz="3000" spc="30">
                  <a:solidFill>
                    <a:srgbClr val="F8F8F3"/>
                  </a:solidFill>
                  <a:latin typeface="Raleway"/>
                </a:rPr>
                <a:t>Lead Instructor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2275795" y="7681371"/>
            <a:ext cx="4238527" cy="1252452"/>
            <a:chOff x="0" y="0"/>
            <a:chExt cx="5651369" cy="1669936"/>
          </a:xfrm>
        </p:grpSpPr>
        <p:sp>
          <p:nvSpPr>
            <p:cNvPr id="17" name="TextBox 17"/>
            <p:cNvSpPr txBox="1"/>
            <p:nvPr/>
          </p:nvSpPr>
          <p:spPr>
            <a:xfrm>
              <a:off x="0" y="-76200"/>
              <a:ext cx="5651369" cy="7391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620"/>
                </a:lnSpc>
              </a:pPr>
              <a:r>
                <a:rPr lang="en-US" sz="3300" spc="297">
                  <a:solidFill>
                    <a:srgbClr val="F8F8F3"/>
                  </a:solidFill>
                  <a:latin typeface="Raleway Italics"/>
                </a:rPr>
                <a:t>April Sanders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965086"/>
              <a:ext cx="5651369" cy="7048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500"/>
                </a:lnSpc>
              </a:pPr>
              <a:r>
                <a:rPr lang="en-US" sz="3000" spc="30">
                  <a:solidFill>
                    <a:srgbClr val="F8F8F3"/>
                  </a:solidFill>
                  <a:latin typeface="Raleway"/>
                </a:rPr>
                <a:t>Junior Instructor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 rot="5400000">
            <a:off x="-1869831" y="3929466"/>
            <a:ext cx="2803774" cy="2428069"/>
            <a:chOff x="0" y="0"/>
            <a:chExt cx="6350000" cy="54991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F8F8F3"/>
            </a:solidFill>
          </p:spPr>
        </p:sp>
      </p:grpSp>
      <p:grpSp>
        <p:nvGrpSpPr>
          <p:cNvPr id="21" name="Group 21"/>
          <p:cNvGrpSpPr/>
          <p:nvPr/>
        </p:nvGrpSpPr>
        <p:grpSpPr>
          <a:xfrm rot="-5400000">
            <a:off x="17354057" y="3929466"/>
            <a:ext cx="2803774" cy="2428069"/>
            <a:chOff x="0" y="0"/>
            <a:chExt cx="6350000" cy="54991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F8F8F3"/>
            </a:solidFill>
          </p:spPr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3873" t="6637" b="9504"/>
          <a:stretch>
            <a:fillRect/>
          </a:stretch>
        </p:blipFill>
        <p:spPr>
          <a:xfrm>
            <a:off x="-384353" y="1011053"/>
            <a:ext cx="6312092" cy="8264895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 rot="-5400000">
            <a:off x="6019995" y="3314844"/>
            <a:ext cx="4223225" cy="3657313"/>
            <a:chOff x="0" y="0"/>
            <a:chExt cx="6350000" cy="54991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90BEAB"/>
            </a:solidFill>
          </p:spPr>
        </p:sp>
      </p:grpSp>
      <p:sp>
        <p:nvSpPr>
          <p:cNvPr id="5" name="AutoShape 5"/>
          <p:cNvSpPr/>
          <p:nvPr/>
        </p:nvSpPr>
        <p:spPr>
          <a:xfrm>
            <a:off x="6974825" y="-90441"/>
            <a:ext cx="11313175" cy="10377441"/>
          </a:xfrm>
          <a:prstGeom prst="rect">
            <a:avLst/>
          </a:prstGeom>
          <a:solidFill>
            <a:srgbClr val="90BEAB"/>
          </a:solidFill>
        </p:spPr>
      </p:sp>
      <p:grpSp>
        <p:nvGrpSpPr>
          <p:cNvPr id="6" name="Group 6"/>
          <p:cNvGrpSpPr/>
          <p:nvPr/>
        </p:nvGrpSpPr>
        <p:grpSpPr>
          <a:xfrm>
            <a:off x="8385959" y="1681096"/>
            <a:ext cx="8873341" cy="6924807"/>
            <a:chOff x="0" y="0"/>
            <a:chExt cx="11831122" cy="9233077"/>
          </a:xfrm>
        </p:grpSpPr>
        <p:sp>
          <p:nvSpPr>
            <p:cNvPr id="7" name="TextBox 7"/>
            <p:cNvSpPr txBox="1"/>
            <p:nvPr/>
          </p:nvSpPr>
          <p:spPr>
            <a:xfrm>
              <a:off x="0" y="-9525"/>
              <a:ext cx="11831122" cy="65500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7800"/>
                </a:lnSpc>
              </a:pPr>
              <a:r>
                <a:rPr lang="en-US" sz="6500" spc="195">
                  <a:solidFill>
                    <a:srgbClr val="F8F8F3"/>
                  </a:solidFill>
                  <a:latin typeface="Raleway Bold Italics"/>
                </a:rPr>
                <a:t>Diving is an investment of time and money but the rewards can be life changing.</a:t>
              </a:r>
            </a:p>
          </p:txBody>
        </p:sp>
        <p:sp>
          <p:nvSpPr>
            <p:cNvPr id="8" name="AutoShape 8"/>
            <p:cNvSpPr/>
            <p:nvPr/>
          </p:nvSpPr>
          <p:spPr>
            <a:xfrm>
              <a:off x="9332483" y="9037163"/>
              <a:ext cx="2498639" cy="195914"/>
            </a:xfrm>
            <a:prstGeom prst="rect">
              <a:avLst/>
            </a:prstGeom>
            <a:solidFill>
              <a:srgbClr val="F8F8F3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1356531" y="7381161"/>
              <a:ext cx="10474591" cy="7391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620"/>
                </a:lnSpc>
              </a:pPr>
              <a:r>
                <a:rPr lang="en-US" sz="3300" spc="297">
                  <a:solidFill>
                    <a:srgbClr val="F8F8F3"/>
                  </a:solidFill>
                  <a:latin typeface="Raleway Italics"/>
                </a:rPr>
                <a:t>Andi Cummings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0BEA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2841825" y="1028700"/>
            <a:ext cx="4417475" cy="8229600"/>
          </a:xfrm>
          <a:prstGeom prst="rect">
            <a:avLst/>
          </a:prstGeom>
          <a:solidFill>
            <a:srgbClr val="F8F8F3"/>
          </a:solid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1618389" cy="10428305"/>
            <a:chOff x="0" y="0"/>
            <a:chExt cx="15491185" cy="13904407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 l="31442" r="31442"/>
            <a:stretch>
              <a:fillRect/>
            </a:stretch>
          </p:blipFill>
          <p:spPr>
            <a:xfrm>
              <a:off x="0" y="0"/>
              <a:ext cx="7745592" cy="13904407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/>
            <a:srcRect l="13094" r="13094"/>
            <a:stretch>
              <a:fillRect/>
            </a:stretch>
          </p:blipFill>
          <p:spPr>
            <a:xfrm>
              <a:off x="7745592" y="0"/>
              <a:ext cx="7745592" cy="6952204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4"/>
            <a:srcRect t="20099" b="20099"/>
            <a:stretch>
              <a:fillRect/>
            </a:stretch>
          </p:blipFill>
          <p:spPr>
            <a:xfrm>
              <a:off x="7745592" y="6952204"/>
              <a:ext cx="7745592" cy="6952204"/>
            </a:xfrm>
            <a:prstGeom prst="rect">
              <a:avLst/>
            </a:prstGeom>
          </p:spPr>
        </p:pic>
      </p:grpSp>
      <p:grpSp>
        <p:nvGrpSpPr>
          <p:cNvPr id="7" name="Group 7"/>
          <p:cNvGrpSpPr/>
          <p:nvPr/>
        </p:nvGrpSpPr>
        <p:grpSpPr>
          <a:xfrm rot="-5400000">
            <a:off x="10818779" y="4521691"/>
            <a:ext cx="1599220" cy="1384924"/>
            <a:chOff x="0" y="0"/>
            <a:chExt cx="6350000" cy="54991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90BEAB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13312824" y="3222314"/>
            <a:ext cx="3475478" cy="3842372"/>
            <a:chOff x="0" y="0"/>
            <a:chExt cx="4633971" cy="5123162"/>
          </a:xfrm>
        </p:grpSpPr>
        <p:sp>
          <p:nvSpPr>
            <p:cNvPr id="10" name="TextBox 10"/>
            <p:cNvSpPr txBox="1"/>
            <p:nvPr/>
          </p:nvSpPr>
          <p:spPr>
            <a:xfrm>
              <a:off x="0" y="-19050"/>
              <a:ext cx="4633971" cy="15430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560"/>
                </a:lnSpc>
              </a:pPr>
              <a:r>
                <a:rPr lang="en-US" sz="3800" spc="304">
                  <a:solidFill>
                    <a:srgbClr val="90BEAB"/>
                  </a:solidFill>
                  <a:latin typeface="Raleway"/>
                </a:rPr>
                <a:t>JUST KEEP DIVING.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2132312"/>
              <a:ext cx="4633971" cy="29908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500"/>
                </a:lnSpc>
              </a:pPr>
              <a:r>
                <a:rPr lang="en-US" sz="3000" spc="30">
                  <a:solidFill>
                    <a:srgbClr val="90BEAB"/>
                  </a:solidFill>
                  <a:latin typeface="Raleway"/>
                </a:rPr>
                <a:t>Presentations are communication tools that can be used as reports.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תמונה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886200" y="54737"/>
            <a:ext cx="15657827" cy="10432027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 rot="5400000">
            <a:off x="811699" y="3521456"/>
            <a:ext cx="4223225" cy="3657313"/>
            <a:chOff x="0" y="0"/>
            <a:chExt cx="6350000" cy="54991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F8F8F3"/>
            </a:solidFill>
          </p:spPr>
        </p:sp>
      </p:grpSp>
      <p:sp>
        <p:nvSpPr>
          <p:cNvPr id="5" name="AutoShape 5"/>
          <p:cNvSpPr/>
          <p:nvPr/>
        </p:nvSpPr>
        <p:spPr>
          <a:xfrm>
            <a:off x="-152400" y="-145027"/>
            <a:ext cx="3812770" cy="10631791"/>
          </a:xfrm>
          <a:prstGeom prst="rect">
            <a:avLst/>
          </a:prstGeom>
          <a:solidFill>
            <a:srgbClr val="90BEAB"/>
          </a:solidFill>
        </p:spPr>
      </p:sp>
      <p:sp>
        <p:nvSpPr>
          <p:cNvPr id="8" name="TextBox 7"/>
          <p:cNvSpPr txBox="1"/>
          <p:nvPr/>
        </p:nvSpPr>
        <p:spPr>
          <a:xfrm>
            <a:off x="-2514600" y="4031392"/>
            <a:ext cx="8675511" cy="53219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259"/>
              </a:lnSpc>
            </a:pPr>
            <a:r>
              <a:rPr lang="he-IL" sz="28700" b="1" spc="406" dirty="0" smtClean="0">
                <a:latin typeface="Heebo" pitchFamily="2" charset="-79"/>
                <a:cs typeface="Heebo" pitchFamily="2" charset="-79"/>
              </a:rPr>
              <a:t>5</a:t>
            </a:r>
          </a:p>
          <a:p>
            <a:pPr algn="ctr">
              <a:lnSpc>
                <a:spcPts val="8259"/>
              </a:lnSpc>
            </a:pPr>
            <a:r>
              <a:rPr lang="he-IL" sz="11500" b="1" spc="406" dirty="0" smtClean="0">
                <a:latin typeface="Heebo" pitchFamily="2" charset="-79"/>
                <a:cs typeface="Heebo" pitchFamily="2" charset="-79"/>
              </a:rPr>
              <a:t>טון</a:t>
            </a:r>
            <a:endParaRPr lang="en-US" sz="9600" b="1" spc="406" dirty="0">
              <a:latin typeface="Heebo" pitchFamily="2" charset="-79"/>
              <a:cs typeface="Heebo" pitchFamily="2" charset="-79"/>
            </a:endParaRPr>
          </a:p>
          <a:p>
            <a:pPr algn="ctr">
              <a:lnSpc>
                <a:spcPts val="8259"/>
              </a:lnSpc>
            </a:pPr>
            <a:r>
              <a:rPr lang="he-IL" sz="6000" b="1" spc="406" dirty="0" smtClean="0">
                <a:latin typeface="Heebo" pitchFamily="2" charset="-79"/>
                <a:cs typeface="Heebo" pitchFamily="2" charset="-79"/>
              </a:rPr>
              <a:t>בשנה</a:t>
            </a:r>
            <a:endParaRPr lang="en-US" sz="6000" b="1" spc="406" dirty="0" smtClean="0">
              <a:latin typeface="Heebo" pitchFamily="2" charset="-79"/>
              <a:cs typeface="Heebo" pitchFamily="2" charset="-79"/>
            </a:endParaRPr>
          </a:p>
          <a:p>
            <a:pPr algn="ctr">
              <a:lnSpc>
                <a:spcPts val="8259"/>
              </a:lnSpc>
            </a:pPr>
            <a:endParaRPr lang="en-US" sz="6000" b="1" spc="406" dirty="0">
              <a:latin typeface="Heebo" pitchFamily="2" charset="-79"/>
              <a:cs typeface="Heebo" pitchFamily="2" charset="-79"/>
            </a:endParaRPr>
          </a:p>
          <a:p>
            <a:pPr algn="ctr">
              <a:lnSpc>
                <a:spcPts val="8259"/>
              </a:lnSpc>
            </a:pPr>
            <a:r>
              <a:rPr lang="he-IL" sz="2800" b="1" spc="406" dirty="0" smtClean="0">
                <a:latin typeface="Heebo" pitchFamily="2" charset="-79"/>
                <a:cs typeface="Heebo" pitchFamily="2" charset="-79"/>
              </a:rPr>
              <a:t>150 דונם</a:t>
            </a:r>
            <a:endParaRPr lang="en-US" sz="2800" b="1" spc="406" dirty="0" smtClean="0">
              <a:latin typeface="Heebo" pitchFamily="2" charset="-79"/>
              <a:cs typeface="Heebo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812690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104987" y="-15986"/>
            <a:ext cx="18519746" cy="2089938"/>
          </a:xfrm>
          <a:prstGeom prst="rect">
            <a:avLst/>
          </a:prstGeom>
          <a:solidFill>
            <a:srgbClr val="90BEAB"/>
          </a:solidFill>
        </p:spPr>
      </p:sp>
      <p:sp>
        <p:nvSpPr>
          <p:cNvPr id="5" name="TextBox 5"/>
          <p:cNvSpPr txBox="1"/>
          <p:nvPr/>
        </p:nvSpPr>
        <p:spPr>
          <a:xfrm>
            <a:off x="1895355" y="1024409"/>
            <a:ext cx="14497290" cy="1065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260"/>
              </a:lnSpc>
            </a:pPr>
            <a:r>
              <a:rPr lang="he-IL" sz="7000" spc="406" dirty="0" smtClean="0">
                <a:solidFill>
                  <a:srgbClr val="F8F8F3"/>
                </a:solidFill>
                <a:latin typeface="Raleway Bold Italics"/>
              </a:rPr>
              <a:t> </a:t>
            </a:r>
            <a:endParaRPr lang="en-US" sz="7000" spc="406" dirty="0">
              <a:solidFill>
                <a:srgbClr val="F8F8F3"/>
              </a:solidFill>
              <a:latin typeface="Raleway Bold Italics"/>
            </a:endParaRPr>
          </a:p>
        </p:txBody>
      </p:sp>
      <p:sp>
        <p:nvSpPr>
          <p:cNvPr id="18" name="אליפסה 17"/>
          <p:cNvSpPr/>
          <p:nvPr/>
        </p:nvSpPr>
        <p:spPr>
          <a:xfrm>
            <a:off x="14987082" y="3618811"/>
            <a:ext cx="2524795" cy="2554636"/>
          </a:xfrm>
          <a:prstGeom prst="ellipse">
            <a:avLst/>
          </a:prstGeom>
          <a:solidFill>
            <a:srgbClr val="90B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sz="3200"/>
          </a:p>
        </p:txBody>
      </p:sp>
      <p:sp>
        <p:nvSpPr>
          <p:cNvPr id="22" name="אליפסה 21"/>
          <p:cNvSpPr/>
          <p:nvPr/>
        </p:nvSpPr>
        <p:spPr>
          <a:xfrm>
            <a:off x="846021" y="3506644"/>
            <a:ext cx="2524795" cy="2554636"/>
          </a:xfrm>
          <a:prstGeom prst="ellipse">
            <a:avLst/>
          </a:prstGeom>
          <a:solidFill>
            <a:srgbClr val="90B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5" name="TextBox 8"/>
          <p:cNvSpPr txBox="1"/>
          <p:nvPr/>
        </p:nvSpPr>
        <p:spPr>
          <a:xfrm>
            <a:off x="14441087" y="4710290"/>
            <a:ext cx="3616783" cy="577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00"/>
              </a:lnSpc>
            </a:pPr>
            <a:r>
              <a:rPr lang="he-IL" sz="4800" spc="30" dirty="0" smtClean="0">
                <a:solidFill>
                  <a:schemeClr val="bg1"/>
                </a:solidFill>
                <a:latin typeface="Heebo" pitchFamily="2" charset="-79"/>
                <a:cs typeface="Heebo" pitchFamily="2" charset="-79"/>
              </a:rPr>
              <a:t>חקלאי</a:t>
            </a:r>
            <a:endParaRPr lang="en-US" sz="4800" spc="30" dirty="0">
              <a:solidFill>
                <a:schemeClr val="bg1"/>
              </a:solidFill>
              <a:latin typeface="Heebo" pitchFamily="2" charset="-79"/>
              <a:cs typeface="Heebo" pitchFamily="2" charset="-79"/>
            </a:endParaRPr>
          </a:p>
        </p:txBody>
      </p:sp>
      <p:sp>
        <p:nvSpPr>
          <p:cNvPr id="29" name="TextBox 8"/>
          <p:cNvSpPr txBox="1"/>
          <p:nvPr/>
        </p:nvSpPr>
        <p:spPr>
          <a:xfrm>
            <a:off x="300026" y="4532934"/>
            <a:ext cx="3616783" cy="6174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00"/>
              </a:lnSpc>
            </a:pPr>
            <a:r>
              <a:rPr lang="he-IL" sz="4800" spc="30" dirty="0" smtClean="0">
                <a:solidFill>
                  <a:schemeClr val="bg1"/>
                </a:solidFill>
                <a:latin typeface="Heebo" pitchFamily="2" charset="-79"/>
                <a:cs typeface="Heebo" pitchFamily="2" charset="-79"/>
              </a:rPr>
              <a:t>תעשיה</a:t>
            </a:r>
            <a:endParaRPr lang="en-US" sz="4800" spc="30" dirty="0">
              <a:solidFill>
                <a:schemeClr val="bg1"/>
              </a:solidFill>
              <a:latin typeface="Heebo" pitchFamily="2" charset="-79"/>
              <a:cs typeface="Heebo" pitchFamily="2" charset="-79"/>
            </a:endParaRPr>
          </a:p>
        </p:txBody>
      </p:sp>
      <p:sp>
        <p:nvSpPr>
          <p:cNvPr id="19" name="TextBox 8"/>
          <p:cNvSpPr txBox="1"/>
          <p:nvPr/>
        </p:nvSpPr>
        <p:spPr>
          <a:xfrm>
            <a:off x="-29029" y="8959740"/>
            <a:ext cx="4631182" cy="5770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500"/>
              </a:lnSpc>
            </a:pPr>
            <a:r>
              <a:rPr lang="he-IL" sz="4800" b="1" spc="30" dirty="0" smtClean="0">
                <a:solidFill>
                  <a:srgbClr val="FF0000"/>
                </a:solidFill>
                <a:latin typeface="Heebo" pitchFamily="2" charset="-79"/>
                <a:cs typeface="Heebo" pitchFamily="2" charset="-79"/>
              </a:rPr>
              <a:t>45,000- ₪</a:t>
            </a:r>
          </a:p>
        </p:txBody>
      </p:sp>
      <p:sp>
        <p:nvSpPr>
          <p:cNvPr id="30" name="TextBox 8"/>
          <p:cNvSpPr txBox="1"/>
          <p:nvPr/>
        </p:nvSpPr>
        <p:spPr>
          <a:xfrm>
            <a:off x="10319810" y="8233021"/>
            <a:ext cx="8242553" cy="5770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500"/>
              </a:lnSpc>
            </a:pPr>
            <a:r>
              <a:rPr lang="en-US" sz="3600" b="1" spc="30" dirty="0" smtClean="0">
                <a:solidFill>
                  <a:srgbClr val="90BEAB"/>
                </a:solidFill>
                <a:latin typeface="Heebo" pitchFamily="2" charset="-79"/>
                <a:cs typeface="Heebo" pitchFamily="2" charset="-79"/>
              </a:rPr>
              <a:t>* </a:t>
            </a:r>
            <a:r>
              <a:rPr lang="he-IL" sz="3600" b="1" spc="30" dirty="0" smtClean="0">
                <a:solidFill>
                  <a:srgbClr val="90BEAB"/>
                </a:solidFill>
                <a:latin typeface="Heebo" pitchFamily="2" charset="-79"/>
                <a:cs typeface="Heebo" pitchFamily="2" charset="-79"/>
              </a:rPr>
              <a:t>10 טון</a:t>
            </a:r>
            <a:endParaRPr lang="en-US" sz="3600" b="1" spc="30" dirty="0">
              <a:solidFill>
                <a:srgbClr val="90BEAB"/>
              </a:solidFill>
              <a:latin typeface="Heebo" pitchFamily="2" charset="-79"/>
              <a:cs typeface="Heebo" pitchFamily="2" charset="-79"/>
            </a:endParaRPr>
          </a:p>
        </p:txBody>
      </p:sp>
      <p:sp>
        <p:nvSpPr>
          <p:cNvPr id="31" name="TextBox 8"/>
          <p:cNvSpPr txBox="1"/>
          <p:nvPr/>
        </p:nvSpPr>
        <p:spPr>
          <a:xfrm>
            <a:off x="13384828" y="8917530"/>
            <a:ext cx="4631182" cy="6174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500"/>
              </a:lnSpc>
            </a:pPr>
            <a:r>
              <a:rPr lang="he-IL" sz="4800" b="1" spc="30" dirty="0" smtClean="0">
                <a:solidFill>
                  <a:srgbClr val="FF0000"/>
                </a:solidFill>
                <a:latin typeface="Heebo" pitchFamily="2" charset="-79"/>
                <a:cs typeface="Heebo" pitchFamily="2" charset="-79"/>
              </a:rPr>
              <a:t>15,000-₪  </a:t>
            </a:r>
            <a:endParaRPr lang="en-US" sz="3600" b="1" spc="30" dirty="0">
              <a:solidFill>
                <a:srgbClr val="FF0000"/>
              </a:solidFill>
              <a:latin typeface="Heebo" pitchFamily="2" charset="-79"/>
              <a:cs typeface="Heebo" pitchFamily="2" charset="-79"/>
            </a:endParaRPr>
          </a:p>
        </p:txBody>
      </p:sp>
      <p:sp>
        <p:nvSpPr>
          <p:cNvPr id="33" name="TextBox 8"/>
          <p:cNvSpPr txBox="1"/>
          <p:nvPr/>
        </p:nvSpPr>
        <p:spPr>
          <a:xfrm>
            <a:off x="13500701" y="6437074"/>
            <a:ext cx="4515309" cy="17312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500"/>
              </a:lnSpc>
            </a:pPr>
            <a:r>
              <a:rPr lang="he-IL" sz="4800" b="1" spc="30" dirty="0" smtClean="0">
                <a:solidFill>
                  <a:srgbClr val="90BEAB"/>
                </a:solidFill>
                <a:latin typeface="Heebo" pitchFamily="2" charset="-79"/>
                <a:cs typeface="Heebo" pitchFamily="2" charset="-79"/>
              </a:rPr>
              <a:t>חוסר במקום, סניטציה, קנסות</a:t>
            </a:r>
            <a:endParaRPr lang="en-US" sz="4800" b="1" spc="30" dirty="0" smtClean="0">
              <a:solidFill>
                <a:srgbClr val="90BEAB"/>
              </a:solidFill>
              <a:latin typeface="Heebo" pitchFamily="2" charset="-79"/>
              <a:cs typeface="Heebo" pitchFamily="2" charset="-79"/>
            </a:endParaRPr>
          </a:p>
          <a:p>
            <a:pPr algn="ctr">
              <a:lnSpc>
                <a:spcPts val="4500"/>
              </a:lnSpc>
            </a:pPr>
            <a:r>
              <a:rPr lang="he-IL" sz="4800" b="1" spc="30" dirty="0" smtClean="0">
                <a:solidFill>
                  <a:srgbClr val="90BEAB"/>
                </a:solidFill>
                <a:latin typeface="Heebo" pitchFamily="2" charset="-79"/>
                <a:cs typeface="Heebo" pitchFamily="2" charset="-79"/>
              </a:rPr>
              <a:t>איכות הסביבה</a:t>
            </a:r>
            <a:endParaRPr lang="en-US" sz="4800" b="1" spc="30" dirty="0">
              <a:solidFill>
                <a:srgbClr val="90BEAB"/>
              </a:solidFill>
              <a:latin typeface="Heebo" pitchFamily="2" charset="-79"/>
              <a:cs typeface="Heebo" pitchFamily="2" charset="-79"/>
            </a:endParaRPr>
          </a:p>
        </p:txBody>
      </p:sp>
      <p:sp>
        <p:nvSpPr>
          <p:cNvPr id="34" name="TextBox 8"/>
          <p:cNvSpPr txBox="1"/>
          <p:nvPr/>
        </p:nvSpPr>
        <p:spPr>
          <a:xfrm>
            <a:off x="240613" y="6437074"/>
            <a:ext cx="3880411" cy="6174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500"/>
              </a:lnSpc>
            </a:pPr>
            <a:r>
              <a:rPr lang="he-IL" sz="4800" b="1" spc="30" dirty="0" smtClean="0">
                <a:solidFill>
                  <a:srgbClr val="90BEAB"/>
                </a:solidFill>
                <a:latin typeface="Heebo" pitchFamily="2" charset="-79"/>
                <a:cs typeface="Heebo" pitchFamily="2" charset="-79"/>
              </a:rPr>
              <a:t>פלסטיקה</a:t>
            </a:r>
          </a:p>
        </p:txBody>
      </p:sp>
      <p:pic>
        <p:nvPicPr>
          <p:cNvPr id="6" name="תמונה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2337" y="2925497"/>
            <a:ext cx="4903417" cy="4903417"/>
          </a:xfrm>
          <a:prstGeom prst="rect">
            <a:avLst/>
          </a:prstGeom>
        </p:spPr>
      </p:pic>
      <p:pic>
        <p:nvPicPr>
          <p:cNvPr id="7" name="תמונה 6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463" b="89756" l="9756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6345" y="5697063"/>
            <a:ext cx="5839033" cy="4865861"/>
          </a:xfrm>
          <a:prstGeom prst="rect">
            <a:avLst/>
          </a:prstGeom>
        </p:spPr>
      </p:pic>
      <p:sp>
        <p:nvSpPr>
          <p:cNvPr id="35" name="TextBox 8"/>
          <p:cNvSpPr txBox="1"/>
          <p:nvPr/>
        </p:nvSpPr>
        <p:spPr>
          <a:xfrm>
            <a:off x="5162768" y="1093316"/>
            <a:ext cx="8242553" cy="7098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500"/>
              </a:lnSpc>
            </a:pPr>
            <a:r>
              <a:rPr lang="he-IL" sz="7200" b="1" spc="30" dirty="0" smtClean="0">
                <a:solidFill>
                  <a:schemeClr val="bg1"/>
                </a:solidFill>
                <a:latin typeface="Heebo" pitchFamily="2" charset="-79"/>
                <a:cs typeface="Heebo" pitchFamily="2" charset="-79"/>
              </a:rPr>
              <a:t>מוטיבציות </a:t>
            </a:r>
            <a:endParaRPr lang="en-US" sz="7200" b="1" spc="30" dirty="0">
              <a:solidFill>
                <a:schemeClr val="bg1"/>
              </a:solidFill>
              <a:latin typeface="Heebo" pitchFamily="2" charset="-79"/>
              <a:cs typeface="Heebo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256284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3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115873" y="1"/>
            <a:ext cx="18519746" cy="2089938"/>
          </a:xfrm>
          <a:prstGeom prst="rect">
            <a:avLst/>
          </a:prstGeom>
          <a:solidFill>
            <a:srgbClr val="90BEAB"/>
          </a:solidFill>
        </p:spPr>
      </p:sp>
      <p:grpSp>
        <p:nvGrpSpPr>
          <p:cNvPr id="3" name="Group 3"/>
          <p:cNvGrpSpPr/>
          <p:nvPr/>
        </p:nvGrpSpPr>
        <p:grpSpPr>
          <a:xfrm rot="-10800000">
            <a:off x="7882159" y="466584"/>
            <a:ext cx="2803774" cy="2428069"/>
            <a:chOff x="0" y="0"/>
            <a:chExt cx="6350000" cy="54991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90BEAB"/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1895355" y="1024409"/>
            <a:ext cx="14497290" cy="1065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260"/>
              </a:lnSpc>
            </a:pPr>
            <a:r>
              <a:rPr lang="he-IL" sz="7000" spc="406" dirty="0" smtClean="0">
                <a:solidFill>
                  <a:srgbClr val="F8F8F3"/>
                </a:solidFill>
                <a:latin typeface="Raleway Bold Italics"/>
              </a:rPr>
              <a:t> </a:t>
            </a:r>
            <a:endParaRPr lang="en-US" sz="7000" spc="406" dirty="0">
              <a:solidFill>
                <a:srgbClr val="F8F8F3"/>
              </a:solidFill>
              <a:latin typeface="Raleway Bold Italics"/>
            </a:endParaRPr>
          </a:p>
        </p:txBody>
      </p:sp>
      <p:sp>
        <p:nvSpPr>
          <p:cNvPr id="18" name="אליפסה 17"/>
          <p:cNvSpPr/>
          <p:nvPr/>
        </p:nvSpPr>
        <p:spPr>
          <a:xfrm>
            <a:off x="14987082" y="3618811"/>
            <a:ext cx="2524795" cy="2554636"/>
          </a:xfrm>
          <a:prstGeom prst="ellipse">
            <a:avLst/>
          </a:prstGeom>
          <a:solidFill>
            <a:srgbClr val="90B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sz="3200"/>
          </a:p>
        </p:txBody>
      </p:sp>
      <p:sp>
        <p:nvSpPr>
          <p:cNvPr id="22" name="אליפסה 21"/>
          <p:cNvSpPr/>
          <p:nvPr/>
        </p:nvSpPr>
        <p:spPr>
          <a:xfrm>
            <a:off x="846021" y="3506644"/>
            <a:ext cx="2524795" cy="2554636"/>
          </a:xfrm>
          <a:prstGeom prst="ellipse">
            <a:avLst/>
          </a:prstGeom>
          <a:solidFill>
            <a:srgbClr val="90B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5" name="TextBox 8"/>
          <p:cNvSpPr txBox="1"/>
          <p:nvPr/>
        </p:nvSpPr>
        <p:spPr>
          <a:xfrm>
            <a:off x="14441087" y="4710290"/>
            <a:ext cx="3616783" cy="577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00"/>
              </a:lnSpc>
            </a:pPr>
            <a:r>
              <a:rPr lang="he-IL" sz="4800" spc="30" dirty="0" smtClean="0">
                <a:solidFill>
                  <a:schemeClr val="bg1"/>
                </a:solidFill>
                <a:latin typeface="Heebo" pitchFamily="2" charset="-79"/>
                <a:cs typeface="Heebo" pitchFamily="2" charset="-79"/>
              </a:rPr>
              <a:t>חקלאי</a:t>
            </a:r>
            <a:endParaRPr lang="en-US" sz="4800" spc="30" dirty="0">
              <a:solidFill>
                <a:schemeClr val="bg1"/>
              </a:solidFill>
              <a:latin typeface="Heebo" pitchFamily="2" charset="-79"/>
              <a:cs typeface="Heebo" pitchFamily="2" charset="-79"/>
            </a:endParaRPr>
          </a:p>
        </p:txBody>
      </p:sp>
      <p:sp>
        <p:nvSpPr>
          <p:cNvPr id="29" name="TextBox 8"/>
          <p:cNvSpPr txBox="1"/>
          <p:nvPr/>
        </p:nvSpPr>
        <p:spPr>
          <a:xfrm>
            <a:off x="300026" y="4532934"/>
            <a:ext cx="3616783" cy="6174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00"/>
              </a:lnSpc>
            </a:pPr>
            <a:r>
              <a:rPr lang="he-IL" sz="4800" spc="30" dirty="0" smtClean="0">
                <a:solidFill>
                  <a:schemeClr val="bg1"/>
                </a:solidFill>
                <a:latin typeface="Heebo" pitchFamily="2" charset="-79"/>
                <a:cs typeface="Heebo" pitchFamily="2" charset="-79"/>
              </a:rPr>
              <a:t>תעשיה</a:t>
            </a:r>
            <a:endParaRPr lang="en-US" sz="4800" spc="30" dirty="0">
              <a:solidFill>
                <a:schemeClr val="bg1"/>
              </a:solidFill>
              <a:latin typeface="Heebo" pitchFamily="2" charset="-79"/>
              <a:cs typeface="Heebo" pitchFamily="2" charset="-79"/>
            </a:endParaRPr>
          </a:p>
        </p:txBody>
      </p:sp>
      <p:sp>
        <p:nvSpPr>
          <p:cNvPr id="19" name="TextBox 8"/>
          <p:cNvSpPr txBox="1"/>
          <p:nvPr/>
        </p:nvSpPr>
        <p:spPr>
          <a:xfrm>
            <a:off x="-91922" y="6540850"/>
            <a:ext cx="4631182" cy="11945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500"/>
              </a:lnSpc>
            </a:pPr>
            <a:r>
              <a:rPr lang="he-IL" sz="4800" b="1" spc="30" dirty="0" smtClean="0">
                <a:solidFill>
                  <a:schemeClr val="bg1">
                    <a:lumMod val="75000"/>
                  </a:schemeClr>
                </a:solidFill>
                <a:latin typeface="Heebo" pitchFamily="2" charset="-79"/>
                <a:cs typeface="Heebo" pitchFamily="2" charset="-79"/>
              </a:rPr>
              <a:t>45,000- ₪</a:t>
            </a:r>
          </a:p>
          <a:p>
            <a:pPr algn="ctr">
              <a:lnSpc>
                <a:spcPts val="4500"/>
              </a:lnSpc>
            </a:pPr>
            <a:endParaRPr lang="en-US" sz="4800" b="1" spc="30" dirty="0">
              <a:solidFill>
                <a:schemeClr val="bg1">
                  <a:lumMod val="75000"/>
                </a:schemeClr>
              </a:solidFill>
              <a:latin typeface="Heebo" pitchFamily="2" charset="-79"/>
              <a:cs typeface="Heebo" pitchFamily="2" charset="-79"/>
            </a:endParaRPr>
          </a:p>
        </p:txBody>
      </p:sp>
      <p:sp>
        <p:nvSpPr>
          <p:cNvPr id="30" name="TextBox 8"/>
          <p:cNvSpPr txBox="1"/>
          <p:nvPr/>
        </p:nvSpPr>
        <p:spPr>
          <a:xfrm>
            <a:off x="3916809" y="1024409"/>
            <a:ext cx="10332591" cy="7098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500"/>
              </a:lnSpc>
            </a:pPr>
            <a:r>
              <a:rPr lang="he-IL" sz="7200" b="1" spc="30" dirty="0" smtClean="0">
                <a:solidFill>
                  <a:schemeClr val="bg1"/>
                </a:solidFill>
                <a:latin typeface="Heebo" pitchFamily="2" charset="-79"/>
                <a:cs typeface="Heebo" pitchFamily="2" charset="-79"/>
              </a:rPr>
              <a:t>יכול להשתלם לכולם!</a:t>
            </a:r>
            <a:endParaRPr lang="en-US" sz="7200" b="1" i="1" spc="30" dirty="0">
              <a:solidFill>
                <a:schemeClr val="bg1"/>
              </a:solidFill>
              <a:latin typeface="Heebo" pitchFamily="2" charset="-79"/>
              <a:cs typeface="Heebo" pitchFamily="2" charset="-79"/>
            </a:endParaRPr>
          </a:p>
        </p:txBody>
      </p:sp>
      <p:sp>
        <p:nvSpPr>
          <p:cNvPr id="31" name="TextBox 8"/>
          <p:cNvSpPr txBox="1"/>
          <p:nvPr/>
        </p:nvSpPr>
        <p:spPr>
          <a:xfrm>
            <a:off x="13772691" y="6647449"/>
            <a:ext cx="4631182" cy="6174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500"/>
              </a:lnSpc>
            </a:pPr>
            <a:r>
              <a:rPr lang="he-IL" sz="4800" b="1" spc="30" dirty="0" smtClean="0">
                <a:solidFill>
                  <a:schemeClr val="bg1">
                    <a:lumMod val="75000"/>
                  </a:schemeClr>
                </a:solidFill>
                <a:latin typeface="Heebo" pitchFamily="2" charset="-79"/>
                <a:cs typeface="Heebo" pitchFamily="2" charset="-79"/>
              </a:rPr>
              <a:t>15,000-₪  </a:t>
            </a:r>
            <a:endParaRPr lang="en-US" sz="3600" b="1" spc="30" dirty="0">
              <a:solidFill>
                <a:schemeClr val="bg1">
                  <a:lumMod val="75000"/>
                </a:schemeClr>
              </a:solidFill>
              <a:latin typeface="Heebo" pitchFamily="2" charset="-79"/>
              <a:cs typeface="Heebo" pitchFamily="2" charset="-79"/>
            </a:endParaRPr>
          </a:p>
        </p:txBody>
      </p:sp>
      <p:sp>
        <p:nvSpPr>
          <p:cNvPr id="15" name="אליפסה 14"/>
          <p:cNvSpPr/>
          <p:nvPr/>
        </p:nvSpPr>
        <p:spPr>
          <a:xfrm>
            <a:off x="8077200" y="3296440"/>
            <a:ext cx="2524795" cy="2554636"/>
          </a:xfrm>
          <a:prstGeom prst="ellipse">
            <a:avLst/>
          </a:prstGeom>
          <a:solidFill>
            <a:srgbClr val="90B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6" name="אליפסה 15"/>
          <p:cNvSpPr/>
          <p:nvPr/>
        </p:nvSpPr>
        <p:spPr>
          <a:xfrm>
            <a:off x="9761062" y="5851076"/>
            <a:ext cx="1921059" cy="1943765"/>
          </a:xfrm>
          <a:prstGeom prst="ellipse">
            <a:avLst/>
          </a:prstGeom>
          <a:solidFill>
            <a:srgbClr val="90B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7" name="אליפסה 16"/>
          <p:cNvSpPr/>
          <p:nvPr/>
        </p:nvSpPr>
        <p:spPr>
          <a:xfrm>
            <a:off x="6976110" y="5791643"/>
            <a:ext cx="1921059" cy="1943765"/>
          </a:xfrm>
          <a:prstGeom prst="ellipse">
            <a:avLst/>
          </a:prstGeom>
          <a:solidFill>
            <a:srgbClr val="90B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0" name="TextBox 8"/>
          <p:cNvSpPr txBox="1"/>
          <p:nvPr/>
        </p:nvSpPr>
        <p:spPr>
          <a:xfrm>
            <a:off x="9273359" y="6308276"/>
            <a:ext cx="3035822" cy="11541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500"/>
              </a:lnSpc>
            </a:pPr>
            <a:r>
              <a:rPr lang="he-IL" sz="3600" spc="30" dirty="0" smtClean="0">
                <a:solidFill>
                  <a:schemeClr val="bg1"/>
                </a:solidFill>
                <a:latin typeface="Heebo" pitchFamily="2" charset="-79"/>
                <a:cs typeface="Heebo" pitchFamily="2" charset="-79"/>
              </a:rPr>
              <a:t>גריסה</a:t>
            </a:r>
          </a:p>
          <a:p>
            <a:pPr algn="ctr">
              <a:lnSpc>
                <a:spcPts val="4500"/>
              </a:lnSpc>
            </a:pPr>
            <a:r>
              <a:rPr lang="he-IL" sz="3600" spc="30" dirty="0" smtClean="0">
                <a:solidFill>
                  <a:schemeClr val="bg1"/>
                </a:solidFill>
                <a:latin typeface="Heebo" pitchFamily="2" charset="-79"/>
                <a:cs typeface="Heebo" pitchFamily="2" charset="-79"/>
              </a:rPr>
              <a:t>דחיסה</a:t>
            </a:r>
            <a:endParaRPr lang="en-US" sz="3600" spc="30" dirty="0">
              <a:solidFill>
                <a:schemeClr val="bg1"/>
              </a:solidFill>
              <a:latin typeface="Heebo" pitchFamily="2" charset="-79"/>
              <a:cs typeface="Heebo" pitchFamily="2" charset="-79"/>
            </a:endParaRPr>
          </a:p>
        </p:txBody>
      </p:sp>
      <p:sp>
        <p:nvSpPr>
          <p:cNvPr id="21" name="TextBox 8"/>
          <p:cNvSpPr txBox="1"/>
          <p:nvPr/>
        </p:nvSpPr>
        <p:spPr>
          <a:xfrm>
            <a:off x="6382569" y="6514800"/>
            <a:ext cx="3035822" cy="5770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500"/>
              </a:lnSpc>
            </a:pPr>
            <a:r>
              <a:rPr lang="he-IL" sz="3600" spc="30" dirty="0" smtClean="0">
                <a:solidFill>
                  <a:schemeClr val="bg1"/>
                </a:solidFill>
                <a:latin typeface="Heebo" pitchFamily="2" charset="-79"/>
                <a:cs typeface="Heebo" pitchFamily="2" charset="-79"/>
              </a:rPr>
              <a:t>שינוע</a:t>
            </a:r>
            <a:endParaRPr lang="en-US" sz="3600" spc="30" dirty="0">
              <a:solidFill>
                <a:schemeClr val="bg1"/>
              </a:solidFill>
              <a:latin typeface="Heebo" pitchFamily="2" charset="-79"/>
              <a:cs typeface="Heebo" pitchFamily="2" charset="-79"/>
            </a:endParaRPr>
          </a:p>
        </p:txBody>
      </p:sp>
      <p:sp>
        <p:nvSpPr>
          <p:cNvPr id="23" name="TextBox 8"/>
          <p:cNvSpPr txBox="1"/>
          <p:nvPr/>
        </p:nvSpPr>
        <p:spPr>
          <a:xfrm>
            <a:off x="7543950" y="4362537"/>
            <a:ext cx="3616783" cy="6174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00"/>
              </a:lnSpc>
            </a:pPr>
            <a:r>
              <a:rPr lang="he-IL" sz="4800" spc="30" dirty="0" smtClean="0">
                <a:solidFill>
                  <a:schemeClr val="bg1"/>
                </a:solidFill>
                <a:latin typeface="Heebo" pitchFamily="2" charset="-79"/>
                <a:cs typeface="Heebo" pitchFamily="2" charset="-79"/>
              </a:rPr>
              <a:t>מחזור</a:t>
            </a:r>
            <a:endParaRPr lang="en-US" sz="4800" spc="30" dirty="0">
              <a:solidFill>
                <a:schemeClr val="bg1"/>
              </a:solidFill>
              <a:latin typeface="Heebo" pitchFamily="2" charset="-79"/>
              <a:cs typeface="Heebo" pitchFamily="2" charset="-79"/>
            </a:endParaRPr>
          </a:p>
        </p:txBody>
      </p:sp>
      <p:sp>
        <p:nvSpPr>
          <p:cNvPr id="24" name="TextBox 8"/>
          <p:cNvSpPr txBox="1"/>
          <p:nvPr/>
        </p:nvSpPr>
        <p:spPr>
          <a:xfrm>
            <a:off x="8847630" y="7941932"/>
            <a:ext cx="3887279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he-IL" sz="3600" b="1" spc="3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ebo" pitchFamily="2" charset="-79"/>
                <a:cs typeface="Heebo" pitchFamily="2" charset="-79"/>
              </a:rPr>
              <a:t>5000-12,000₪ </a:t>
            </a:r>
          </a:p>
          <a:p>
            <a:pPr algn="ctr"/>
            <a:r>
              <a:rPr lang="he-IL" sz="2400" b="1" spc="3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ebo" pitchFamily="2" charset="-79"/>
                <a:cs typeface="Heebo" pitchFamily="2" charset="-79"/>
              </a:rPr>
              <a:t>ליום</a:t>
            </a:r>
            <a:endParaRPr lang="en-US" sz="2400" b="1" spc="30" dirty="0">
              <a:solidFill>
                <a:schemeClr val="tx1">
                  <a:lumMod val="75000"/>
                  <a:lumOff val="25000"/>
                </a:schemeClr>
              </a:solidFill>
              <a:latin typeface="Heebo" pitchFamily="2" charset="-79"/>
              <a:cs typeface="Heebo" pitchFamily="2" charset="-79"/>
            </a:endParaRPr>
          </a:p>
        </p:txBody>
      </p:sp>
      <p:sp>
        <p:nvSpPr>
          <p:cNvPr id="26" name="TextBox 8"/>
          <p:cNvSpPr txBox="1"/>
          <p:nvPr/>
        </p:nvSpPr>
        <p:spPr>
          <a:xfrm>
            <a:off x="5873783" y="7941932"/>
            <a:ext cx="3887279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he-IL" sz="3600" b="1" spc="3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ebo" pitchFamily="2" charset="-79"/>
                <a:cs typeface="Heebo" pitchFamily="2" charset="-79"/>
              </a:rPr>
              <a:t>3500 ₪ </a:t>
            </a:r>
          </a:p>
          <a:p>
            <a:pPr algn="ctr"/>
            <a:r>
              <a:rPr lang="he-IL" sz="2400" b="1" spc="3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ebo" pitchFamily="2" charset="-79"/>
                <a:cs typeface="Heebo" pitchFamily="2" charset="-79"/>
              </a:rPr>
              <a:t>לטריילר</a:t>
            </a:r>
            <a:endParaRPr lang="en-US" sz="2400" b="1" spc="30" dirty="0">
              <a:solidFill>
                <a:schemeClr val="tx1">
                  <a:lumMod val="75000"/>
                  <a:lumOff val="25000"/>
                </a:schemeClr>
              </a:solidFill>
              <a:latin typeface="Heebo" pitchFamily="2" charset="-79"/>
              <a:cs typeface="Heebo" pitchFamily="2" charset="-79"/>
            </a:endParaRPr>
          </a:p>
        </p:txBody>
      </p:sp>
      <p:sp>
        <p:nvSpPr>
          <p:cNvPr id="40" name="TextBox 8"/>
          <p:cNvSpPr txBox="1"/>
          <p:nvPr/>
        </p:nvSpPr>
        <p:spPr>
          <a:xfrm>
            <a:off x="13772691" y="7338837"/>
            <a:ext cx="4631182" cy="11945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500"/>
              </a:lnSpc>
            </a:pPr>
            <a:r>
              <a:rPr lang="he-IL" sz="4800" b="1" spc="30" dirty="0" smtClean="0">
                <a:solidFill>
                  <a:srgbClr val="92D050"/>
                </a:solidFill>
                <a:latin typeface="Heebo" pitchFamily="2" charset="-79"/>
                <a:cs typeface="Heebo" pitchFamily="2" charset="-79"/>
              </a:rPr>
              <a:t>0 ₪ </a:t>
            </a:r>
          </a:p>
          <a:p>
            <a:pPr algn="ctr">
              <a:lnSpc>
                <a:spcPts val="4500"/>
              </a:lnSpc>
            </a:pPr>
            <a:r>
              <a:rPr lang="he-IL" sz="4800" b="1" spc="30" dirty="0" smtClean="0">
                <a:solidFill>
                  <a:srgbClr val="92D050"/>
                </a:solidFill>
                <a:latin typeface="Heebo" pitchFamily="2" charset="-79"/>
                <a:cs typeface="Heebo" pitchFamily="2" charset="-79"/>
              </a:rPr>
              <a:t>חיסכון מלא</a:t>
            </a:r>
            <a:endParaRPr lang="en-US" sz="3600" b="1" spc="30" dirty="0">
              <a:solidFill>
                <a:srgbClr val="92D050"/>
              </a:solidFill>
              <a:latin typeface="Heebo" pitchFamily="2" charset="-79"/>
              <a:cs typeface="Heebo" pitchFamily="2" charset="-79"/>
            </a:endParaRPr>
          </a:p>
        </p:txBody>
      </p:sp>
      <p:sp>
        <p:nvSpPr>
          <p:cNvPr id="41" name="TextBox 8"/>
          <p:cNvSpPr txBox="1"/>
          <p:nvPr/>
        </p:nvSpPr>
        <p:spPr>
          <a:xfrm>
            <a:off x="-91922" y="7193973"/>
            <a:ext cx="4631182" cy="11945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500"/>
              </a:lnSpc>
            </a:pPr>
            <a:r>
              <a:rPr lang="he-IL" sz="4800" b="1" spc="30" dirty="0" smtClean="0">
                <a:solidFill>
                  <a:srgbClr val="92D050"/>
                </a:solidFill>
                <a:latin typeface="Heebo" pitchFamily="2" charset="-79"/>
                <a:cs typeface="Heebo" pitchFamily="2" charset="-79"/>
              </a:rPr>
              <a:t>חיסכון של</a:t>
            </a:r>
          </a:p>
          <a:p>
            <a:pPr algn="ctr">
              <a:lnSpc>
                <a:spcPts val="4500"/>
              </a:lnSpc>
            </a:pPr>
            <a:r>
              <a:rPr lang="he-IL" sz="4800" b="1" spc="30" dirty="0" smtClean="0">
                <a:solidFill>
                  <a:srgbClr val="92D050"/>
                </a:solidFill>
                <a:latin typeface="Heebo" pitchFamily="2" charset="-79"/>
                <a:cs typeface="Heebo" pitchFamily="2" charset="-79"/>
              </a:rPr>
              <a:t>יותר מחצי</a:t>
            </a:r>
            <a:endParaRPr lang="en-US" sz="3600" b="1" spc="30" dirty="0">
              <a:solidFill>
                <a:srgbClr val="92D050"/>
              </a:solidFill>
              <a:latin typeface="Heebo" pitchFamily="2" charset="-79"/>
              <a:cs typeface="Heebo" pitchFamily="2" charset="-79"/>
            </a:endParaRPr>
          </a:p>
        </p:txBody>
      </p:sp>
      <p:sp>
        <p:nvSpPr>
          <p:cNvPr id="42" name="TextBox 8"/>
          <p:cNvSpPr txBox="1"/>
          <p:nvPr/>
        </p:nvSpPr>
        <p:spPr>
          <a:xfrm>
            <a:off x="6968455" y="9096136"/>
            <a:ext cx="4631182" cy="6174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500"/>
              </a:lnSpc>
            </a:pPr>
            <a:r>
              <a:rPr lang="he-IL" sz="4800" b="1" spc="30" dirty="0" smtClean="0">
                <a:solidFill>
                  <a:srgbClr val="92D050"/>
                </a:solidFill>
                <a:latin typeface="Heebo" pitchFamily="2" charset="-79"/>
                <a:cs typeface="Heebo" pitchFamily="2" charset="-79"/>
              </a:rPr>
              <a:t>מוכרים ומרוויחים</a:t>
            </a:r>
            <a:endParaRPr lang="en-US" sz="3600" b="1" spc="30" dirty="0">
              <a:solidFill>
                <a:srgbClr val="92D050"/>
              </a:solidFill>
              <a:latin typeface="Heebo" pitchFamily="2" charset="-79"/>
              <a:cs typeface="Heebo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37186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20" grpId="0"/>
      <p:bldP spid="21" grpId="0"/>
      <p:bldP spid="23" grpId="0"/>
      <p:bldP spid="24" grpId="0"/>
      <p:bldP spid="26" grpId="0"/>
      <p:bldP spid="40" grpId="0"/>
      <p:bldP spid="41" grpId="0"/>
      <p:bldP spid="4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115873" y="-72570"/>
            <a:ext cx="18519746" cy="2089938"/>
          </a:xfrm>
          <a:prstGeom prst="rect">
            <a:avLst/>
          </a:prstGeom>
          <a:solidFill>
            <a:srgbClr val="90BEAB"/>
          </a:solidFill>
        </p:spPr>
      </p:sp>
      <p:grpSp>
        <p:nvGrpSpPr>
          <p:cNvPr id="3" name="Group 3"/>
          <p:cNvGrpSpPr/>
          <p:nvPr/>
        </p:nvGrpSpPr>
        <p:grpSpPr>
          <a:xfrm rot="-10800000">
            <a:off x="7882159" y="466584"/>
            <a:ext cx="2803774" cy="2428069"/>
            <a:chOff x="0" y="0"/>
            <a:chExt cx="6350000" cy="54991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90BEAB"/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1895355" y="1024409"/>
            <a:ext cx="14497290" cy="1065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260"/>
              </a:lnSpc>
            </a:pPr>
            <a:r>
              <a:rPr lang="he-IL" sz="7000" spc="406" dirty="0" smtClean="0">
                <a:solidFill>
                  <a:srgbClr val="F8F8F3"/>
                </a:solidFill>
                <a:latin typeface="Raleway Bold Italics"/>
              </a:rPr>
              <a:t> </a:t>
            </a:r>
            <a:endParaRPr lang="en-US" sz="7000" spc="406" dirty="0">
              <a:solidFill>
                <a:srgbClr val="F8F8F3"/>
              </a:solidFill>
              <a:latin typeface="Raleway Bold Italics"/>
            </a:endParaRPr>
          </a:p>
        </p:txBody>
      </p:sp>
      <p:sp>
        <p:nvSpPr>
          <p:cNvPr id="18" name="אליפסה 17"/>
          <p:cNvSpPr/>
          <p:nvPr/>
        </p:nvSpPr>
        <p:spPr>
          <a:xfrm>
            <a:off x="14987082" y="3618811"/>
            <a:ext cx="2524795" cy="2554636"/>
          </a:xfrm>
          <a:prstGeom prst="ellipse">
            <a:avLst/>
          </a:prstGeom>
          <a:solidFill>
            <a:srgbClr val="90B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sz="3200"/>
          </a:p>
        </p:txBody>
      </p:sp>
      <p:sp>
        <p:nvSpPr>
          <p:cNvPr id="22" name="אליפסה 21"/>
          <p:cNvSpPr/>
          <p:nvPr/>
        </p:nvSpPr>
        <p:spPr>
          <a:xfrm>
            <a:off x="846021" y="3506644"/>
            <a:ext cx="2524795" cy="2554636"/>
          </a:xfrm>
          <a:prstGeom prst="ellipse">
            <a:avLst/>
          </a:prstGeom>
          <a:solidFill>
            <a:srgbClr val="90B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5" name="TextBox 8"/>
          <p:cNvSpPr txBox="1"/>
          <p:nvPr/>
        </p:nvSpPr>
        <p:spPr>
          <a:xfrm>
            <a:off x="14441087" y="4710290"/>
            <a:ext cx="3616783" cy="577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00"/>
              </a:lnSpc>
            </a:pPr>
            <a:r>
              <a:rPr lang="he-IL" sz="4800" spc="30" dirty="0" smtClean="0">
                <a:solidFill>
                  <a:schemeClr val="bg1"/>
                </a:solidFill>
                <a:latin typeface="Heebo" pitchFamily="2" charset="-79"/>
                <a:cs typeface="Heebo" pitchFamily="2" charset="-79"/>
              </a:rPr>
              <a:t>חקלאי</a:t>
            </a:r>
            <a:endParaRPr lang="en-US" sz="4800" spc="30" dirty="0">
              <a:solidFill>
                <a:schemeClr val="bg1"/>
              </a:solidFill>
              <a:latin typeface="Heebo" pitchFamily="2" charset="-79"/>
              <a:cs typeface="Heebo" pitchFamily="2" charset="-79"/>
            </a:endParaRPr>
          </a:p>
        </p:txBody>
      </p:sp>
      <p:sp>
        <p:nvSpPr>
          <p:cNvPr id="29" name="TextBox 8"/>
          <p:cNvSpPr txBox="1"/>
          <p:nvPr/>
        </p:nvSpPr>
        <p:spPr>
          <a:xfrm>
            <a:off x="300026" y="4532934"/>
            <a:ext cx="3616783" cy="6174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00"/>
              </a:lnSpc>
            </a:pPr>
            <a:r>
              <a:rPr lang="he-IL" sz="4800" spc="30" dirty="0" smtClean="0">
                <a:solidFill>
                  <a:schemeClr val="bg1"/>
                </a:solidFill>
                <a:latin typeface="Heebo" pitchFamily="2" charset="-79"/>
                <a:cs typeface="Heebo" pitchFamily="2" charset="-79"/>
              </a:rPr>
              <a:t>תעשיה</a:t>
            </a:r>
            <a:endParaRPr lang="en-US" sz="4800" spc="30" dirty="0">
              <a:solidFill>
                <a:schemeClr val="bg1"/>
              </a:solidFill>
              <a:latin typeface="Heebo" pitchFamily="2" charset="-79"/>
              <a:cs typeface="Heebo" pitchFamily="2" charset="-79"/>
            </a:endParaRPr>
          </a:p>
        </p:txBody>
      </p:sp>
      <p:sp>
        <p:nvSpPr>
          <p:cNvPr id="19" name="TextBox 8"/>
          <p:cNvSpPr txBox="1"/>
          <p:nvPr/>
        </p:nvSpPr>
        <p:spPr>
          <a:xfrm>
            <a:off x="-91922" y="6540850"/>
            <a:ext cx="4631182" cy="11945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500"/>
              </a:lnSpc>
            </a:pPr>
            <a:r>
              <a:rPr lang="he-IL" sz="4800" b="1" spc="30" dirty="0" smtClean="0">
                <a:solidFill>
                  <a:schemeClr val="bg1">
                    <a:lumMod val="75000"/>
                  </a:schemeClr>
                </a:solidFill>
                <a:latin typeface="Heebo" pitchFamily="2" charset="-79"/>
                <a:cs typeface="Heebo" pitchFamily="2" charset="-79"/>
              </a:rPr>
              <a:t>45,000- ₪</a:t>
            </a:r>
          </a:p>
          <a:p>
            <a:pPr algn="ctr">
              <a:lnSpc>
                <a:spcPts val="4500"/>
              </a:lnSpc>
            </a:pPr>
            <a:endParaRPr lang="en-US" sz="4800" b="1" spc="30" dirty="0">
              <a:solidFill>
                <a:schemeClr val="bg1">
                  <a:lumMod val="75000"/>
                </a:schemeClr>
              </a:solidFill>
              <a:latin typeface="Heebo" pitchFamily="2" charset="-79"/>
              <a:cs typeface="Heebo" pitchFamily="2" charset="-79"/>
            </a:endParaRPr>
          </a:p>
        </p:txBody>
      </p:sp>
      <p:sp>
        <p:nvSpPr>
          <p:cNvPr id="30" name="TextBox 8"/>
          <p:cNvSpPr txBox="1"/>
          <p:nvPr/>
        </p:nvSpPr>
        <p:spPr>
          <a:xfrm>
            <a:off x="5034430" y="775271"/>
            <a:ext cx="8242553" cy="5770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500"/>
              </a:lnSpc>
            </a:pPr>
            <a:r>
              <a:rPr lang="he-IL" sz="7200" b="1" spc="30" dirty="0" smtClean="0">
                <a:solidFill>
                  <a:schemeClr val="bg1"/>
                </a:solidFill>
                <a:latin typeface="Heebo" pitchFamily="2" charset="-79"/>
                <a:cs typeface="Heebo" pitchFamily="2" charset="-79"/>
              </a:rPr>
              <a:t>ועדיין תקוע!!!</a:t>
            </a:r>
            <a:endParaRPr lang="en-US" sz="7200" b="1" spc="30" dirty="0">
              <a:solidFill>
                <a:schemeClr val="bg1"/>
              </a:solidFill>
              <a:latin typeface="Heebo" pitchFamily="2" charset="-79"/>
              <a:cs typeface="Heebo" pitchFamily="2" charset="-79"/>
            </a:endParaRPr>
          </a:p>
        </p:txBody>
      </p:sp>
      <p:sp>
        <p:nvSpPr>
          <p:cNvPr id="31" name="TextBox 8"/>
          <p:cNvSpPr txBox="1"/>
          <p:nvPr/>
        </p:nvSpPr>
        <p:spPr>
          <a:xfrm>
            <a:off x="13772691" y="6647449"/>
            <a:ext cx="4631182" cy="6174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500"/>
              </a:lnSpc>
            </a:pPr>
            <a:r>
              <a:rPr lang="he-IL" sz="4800" b="1" spc="30" dirty="0" smtClean="0">
                <a:solidFill>
                  <a:schemeClr val="bg1">
                    <a:lumMod val="75000"/>
                  </a:schemeClr>
                </a:solidFill>
                <a:latin typeface="Heebo" pitchFamily="2" charset="-79"/>
                <a:cs typeface="Heebo" pitchFamily="2" charset="-79"/>
              </a:rPr>
              <a:t>15,000-₪  </a:t>
            </a:r>
            <a:endParaRPr lang="en-US" sz="3600" b="1" spc="30" dirty="0">
              <a:solidFill>
                <a:schemeClr val="bg1">
                  <a:lumMod val="75000"/>
                </a:schemeClr>
              </a:solidFill>
              <a:latin typeface="Heebo" pitchFamily="2" charset="-79"/>
              <a:cs typeface="Heebo" pitchFamily="2" charset="-79"/>
            </a:endParaRPr>
          </a:p>
        </p:txBody>
      </p:sp>
      <p:sp>
        <p:nvSpPr>
          <p:cNvPr id="15" name="אליפסה 14"/>
          <p:cNvSpPr/>
          <p:nvPr/>
        </p:nvSpPr>
        <p:spPr>
          <a:xfrm>
            <a:off x="8077200" y="3296440"/>
            <a:ext cx="2524795" cy="2554636"/>
          </a:xfrm>
          <a:prstGeom prst="ellipse">
            <a:avLst/>
          </a:prstGeom>
          <a:solidFill>
            <a:srgbClr val="90B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6" name="אליפסה 15"/>
          <p:cNvSpPr/>
          <p:nvPr/>
        </p:nvSpPr>
        <p:spPr>
          <a:xfrm>
            <a:off x="9761062" y="5851076"/>
            <a:ext cx="1921059" cy="1943765"/>
          </a:xfrm>
          <a:prstGeom prst="ellipse">
            <a:avLst/>
          </a:prstGeom>
          <a:solidFill>
            <a:srgbClr val="90B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7" name="אליפסה 16"/>
          <p:cNvSpPr/>
          <p:nvPr/>
        </p:nvSpPr>
        <p:spPr>
          <a:xfrm>
            <a:off x="6976110" y="5791643"/>
            <a:ext cx="1921059" cy="1943765"/>
          </a:xfrm>
          <a:prstGeom prst="ellipse">
            <a:avLst/>
          </a:prstGeom>
          <a:solidFill>
            <a:srgbClr val="90B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0" name="TextBox 8"/>
          <p:cNvSpPr txBox="1"/>
          <p:nvPr/>
        </p:nvSpPr>
        <p:spPr>
          <a:xfrm>
            <a:off x="9273359" y="6308276"/>
            <a:ext cx="3035822" cy="11541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500"/>
              </a:lnSpc>
            </a:pPr>
            <a:r>
              <a:rPr lang="he-IL" sz="3600" spc="30" dirty="0" smtClean="0">
                <a:solidFill>
                  <a:schemeClr val="bg1"/>
                </a:solidFill>
                <a:latin typeface="Heebo" pitchFamily="2" charset="-79"/>
                <a:cs typeface="Heebo" pitchFamily="2" charset="-79"/>
              </a:rPr>
              <a:t>גריסה</a:t>
            </a:r>
          </a:p>
          <a:p>
            <a:pPr algn="ctr">
              <a:lnSpc>
                <a:spcPts val="4500"/>
              </a:lnSpc>
            </a:pPr>
            <a:r>
              <a:rPr lang="he-IL" sz="3600" spc="30" dirty="0" smtClean="0">
                <a:solidFill>
                  <a:schemeClr val="bg1"/>
                </a:solidFill>
                <a:latin typeface="Heebo" pitchFamily="2" charset="-79"/>
                <a:cs typeface="Heebo" pitchFamily="2" charset="-79"/>
              </a:rPr>
              <a:t>דחיסה</a:t>
            </a:r>
            <a:endParaRPr lang="en-US" sz="3600" spc="30" dirty="0">
              <a:solidFill>
                <a:schemeClr val="bg1"/>
              </a:solidFill>
              <a:latin typeface="Heebo" pitchFamily="2" charset="-79"/>
              <a:cs typeface="Heebo" pitchFamily="2" charset="-79"/>
            </a:endParaRPr>
          </a:p>
        </p:txBody>
      </p:sp>
      <p:sp>
        <p:nvSpPr>
          <p:cNvPr id="21" name="TextBox 8"/>
          <p:cNvSpPr txBox="1"/>
          <p:nvPr/>
        </p:nvSpPr>
        <p:spPr>
          <a:xfrm>
            <a:off x="6382569" y="6514800"/>
            <a:ext cx="3035822" cy="5770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500"/>
              </a:lnSpc>
            </a:pPr>
            <a:r>
              <a:rPr lang="he-IL" sz="3600" spc="30" dirty="0" smtClean="0">
                <a:solidFill>
                  <a:schemeClr val="bg1"/>
                </a:solidFill>
                <a:latin typeface="Heebo" pitchFamily="2" charset="-79"/>
                <a:cs typeface="Heebo" pitchFamily="2" charset="-79"/>
              </a:rPr>
              <a:t>שינוע</a:t>
            </a:r>
            <a:endParaRPr lang="en-US" sz="3600" spc="30" dirty="0">
              <a:solidFill>
                <a:schemeClr val="bg1"/>
              </a:solidFill>
              <a:latin typeface="Heebo" pitchFamily="2" charset="-79"/>
              <a:cs typeface="Heebo" pitchFamily="2" charset="-79"/>
            </a:endParaRPr>
          </a:p>
        </p:txBody>
      </p:sp>
      <p:sp>
        <p:nvSpPr>
          <p:cNvPr id="23" name="TextBox 8"/>
          <p:cNvSpPr txBox="1"/>
          <p:nvPr/>
        </p:nvSpPr>
        <p:spPr>
          <a:xfrm>
            <a:off x="7543950" y="4362537"/>
            <a:ext cx="3616783" cy="6174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00"/>
              </a:lnSpc>
            </a:pPr>
            <a:r>
              <a:rPr lang="he-IL" sz="4800" spc="30" dirty="0" smtClean="0">
                <a:solidFill>
                  <a:schemeClr val="bg1"/>
                </a:solidFill>
                <a:latin typeface="Heebo" pitchFamily="2" charset="-79"/>
                <a:cs typeface="Heebo" pitchFamily="2" charset="-79"/>
              </a:rPr>
              <a:t>מחזור</a:t>
            </a:r>
            <a:endParaRPr lang="en-US" sz="4800" spc="30" dirty="0">
              <a:solidFill>
                <a:schemeClr val="bg1"/>
              </a:solidFill>
              <a:latin typeface="Heebo" pitchFamily="2" charset="-79"/>
              <a:cs typeface="Heebo" pitchFamily="2" charset="-79"/>
            </a:endParaRPr>
          </a:p>
        </p:txBody>
      </p:sp>
      <p:sp>
        <p:nvSpPr>
          <p:cNvPr id="24" name="TextBox 8"/>
          <p:cNvSpPr txBox="1"/>
          <p:nvPr/>
        </p:nvSpPr>
        <p:spPr>
          <a:xfrm>
            <a:off x="8847630" y="7941932"/>
            <a:ext cx="3887279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he-IL" sz="3600" b="1" spc="3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ebo" pitchFamily="2" charset="-79"/>
                <a:cs typeface="Heebo" pitchFamily="2" charset="-79"/>
              </a:rPr>
              <a:t>5000-12,000₪ </a:t>
            </a:r>
          </a:p>
          <a:p>
            <a:pPr algn="ctr"/>
            <a:r>
              <a:rPr lang="he-IL" sz="2400" b="1" spc="3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ebo" pitchFamily="2" charset="-79"/>
                <a:cs typeface="Heebo" pitchFamily="2" charset="-79"/>
              </a:rPr>
              <a:t>ליום</a:t>
            </a:r>
            <a:endParaRPr lang="en-US" sz="2400" b="1" spc="30" dirty="0">
              <a:solidFill>
                <a:schemeClr val="tx1">
                  <a:lumMod val="75000"/>
                  <a:lumOff val="25000"/>
                </a:schemeClr>
              </a:solidFill>
              <a:latin typeface="Heebo" pitchFamily="2" charset="-79"/>
              <a:cs typeface="Heebo" pitchFamily="2" charset="-79"/>
            </a:endParaRPr>
          </a:p>
        </p:txBody>
      </p:sp>
      <p:sp>
        <p:nvSpPr>
          <p:cNvPr id="26" name="TextBox 8"/>
          <p:cNvSpPr txBox="1"/>
          <p:nvPr/>
        </p:nvSpPr>
        <p:spPr>
          <a:xfrm>
            <a:off x="5873783" y="7941932"/>
            <a:ext cx="3887279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he-IL" sz="3600" b="1" spc="3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ebo" pitchFamily="2" charset="-79"/>
                <a:cs typeface="Heebo" pitchFamily="2" charset="-79"/>
              </a:rPr>
              <a:t>3500 ₪ </a:t>
            </a:r>
          </a:p>
          <a:p>
            <a:pPr algn="ctr"/>
            <a:r>
              <a:rPr lang="he-IL" sz="2400" b="1" spc="3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ebo" pitchFamily="2" charset="-79"/>
                <a:cs typeface="Heebo" pitchFamily="2" charset="-79"/>
              </a:rPr>
              <a:t>לטריילר</a:t>
            </a:r>
            <a:endParaRPr lang="en-US" sz="2400" b="1" spc="30" dirty="0">
              <a:solidFill>
                <a:schemeClr val="tx1">
                  <a:lumMod val="75000"/>
                  <a:lumOff val="25000"/>
                </a:schemeClr>
              </a:solidFill>
              <a:latin typeface="Heebo" pitchFamily="2" charset="-79"/>
              <a:cs typeface="Heebo" pitchFamily="2" charset="-79"/>
            </a:endParaRPr>
          </a:p>
        </p:txBody>
      </p:sp>
      <p:sp>
        <p:nvSpPr>
          <p:cNvPr id="40" name="TextBox 8"/>
          <p:cNvSpPr txBox="1"/>
          <p:nvPr/>
        </p:nvSpPr>
        <p:spPr>
          <a:xfrm>
            <a:off x="13772691" y="7338837"/>
            <a:ext cx="4631182" cy="6174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500"/>
              </a:lnSpc>
            </a:pPr>
            <a:r>
              <a:rPr lang="he-IL" sz="4800" b="1" spc="30" dirty="0" smtClean="0">
                <a:solidFill>
                  <a:srgbClr val="92D050"/>
                </a:solidFill>
                <a:latin typeface="Heebo" pitchFamily="2" charset="-79"/>
                <a:cs typeface="Heebo" pitchFamily="2" charset="-79"/>
              </a:rPr>
              <a:t>חיסכון מלא</a:t>
            </a:r>
            <a:endParaRPr lang="en-US" sz="3600" b="1" spc="30" dirty="0">
              <a:solidFill>
                <a:srgbClr val="92D050"/>
              </a:solidFill>
              <a:latin typeface="Heebo" pitchFamily="2" charset="-79"/>
              <a:cs typeface="Heebo" pitchFamily="2" charset="-79"/>
            </a:endParaRPr>
          </a:p>
        </p:txBody>
      </p:sp>
      <p:sp>
        <p:nvSpPr>
          <p:cNvPr id="41" name="TextBox 8"/>
          <p:cNvSpPr txBox="1"/>
          <p:nvPr/>
        </p:nvSpPr>
        <p:spPr>
          <a:xfrm>
            <a:off x="-91922" y="7193973"/>
            <a:ext cx="4631182" cy="11945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500"/>
              </a:lnSpc>
            </a:pPr>
            <a:r>
              <a:rPr lang="he-IL" sz="4800" b="1" spc="30" dirty="0" smtClean="0">
                <a:solidFill>
                  <a:srgbClr val="92D050"/>
                </a:solidFill>
                <a:latin typeface="Heebo" pitchFamily="2" charset="-79"/>
                <a:cs typeface="Heebo" pitchFamily="2" charset="-79"/>
              </a:rPr>
              <a:t>חיסכון של</a:t>
            </a:r>
          </a:p>
          <a:p>
            <a:pPr algn="ctr">
              <a:lnSpc>
                <a:spcPts val="4500"/>
              </a:lnSpc>
            </a:pPr>
            <a:r>
              <a:rPr lang="he-IL" sz="4800" b="1" spc="30" dirty="0" smtClean="0">
                <a:solidFill>
                  <a:srgbClr val="92D050"/>
                </a:solidFill>
                <a:latin typeface="Heebo" pitchFamily="2" charset="-79"/>
                <a:cs typeface="Heebo" pitchFamily="2" charset="-79"/>
              </a:rPr>
              <a:t>יותר מחצי</a:t>
            </a:r>
            <a:endParaRPr lang="en-US" sz="3600" b="1" spc="30" dirty="0">
              <a:solidFill>
                <a:srgbClr val="92D050"/>
              </a:solidFill>
              <a:latin typeface="Heebo" pitchFamily="2" charset="-79"/>
              <a:cs typeface="Heebo" pitchFamily="2" charset="-79"/>
            </a:endParaRPr>
          </a:p>
        </p:txBody>
      </p:sp>
      <p:sp>
        <p:nvSpPr>
          <p:cNvPr id="42" name="TextBox 8"/>
          <p:cNvSpPr txBox="1"/>
          <p:nvPr/>
        </p:nvSpPr>
        <p:spPr>
          <a:xfrm>
            <a:off x="6968455" y="9096136"/>
            <a:ext cx="4631182" cy="6174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500"/>
              </a:lnSpc>
            </a:pPr>
            <a:r>
              <a:rPr lang="he-IL" sz="4800" b="1" spc="30" dirty="0" smtClean="0">
                <a:solidFill>
                  <a:srgbClr val="92D050"/>
                </a:solidFill>
                <a:latin typeface="Heebo" pitchFamily="2" charset="-79"/>
                <a:cs typeface="Heebo" pitchFamily="2" charset="-79"/>
              </a:rPr>
              <a:t>מוכרים ומרוויחים</a:t>
            </a:r>
            <a:endParaRPr lang="en-US" sz="3600" b="1" spc="30" dirty="0">
              <a:solidFill>
                <a:srgbClr val="92D050"/>
              </a:solidFill>
              <a:latin typeface="Heebo" pitchFamily="2" charset="-79"/>
              <a:cs typeface="Heebo" pitchFamily="2" charset="-79"/>
            </a:endParaRPr>
          </a:p>
        </p:txBody>
      </p:sp>
      <p:pic>
        <p:nvPicPr>
          <p:cNvPr id="44" name="תמונה 4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6728" y="3430390"/>
            <a:ext cx="2762775" cy="2762775"/>
          </a:xfrm>
          <a:prstGeom prst="rect">
            <a:avLst/>
          </a:prstGeom>
        </p:spPr>
      </p:pic>
      <p:pic>
        <p:nvPicPr>
          <p:cNvPr id="45" name="תמונה 4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5268" y="3390446"/>
            <a:ext cx="2762775" cy="2762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285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אליפסה 48"/>
          <p:cNvSpPr/>
          <p:nvPr/>
        </p:nvSpPr>
        <p:spPr>
          <a:xfrm>
            <a:off x="3516948" y="1434379"/>
            <a:ext cx="11219303" cy="8662121"/>
          </a:xfrm>
          <a:prstGeom prst="ellipse">
            <a:avLst/>
          </a:prstGeom>
          <a:solidFill>
            <a:schemeClr val="bg1"/>
          </a:solidFill>
          <a:ln w="38100">
            <a:solidFill>
              <a:srgbClr val="90BE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" name="TextBox 5"/>
          <p:cNvSpPr txBox="1"/>
          <p:nvPr/>
        </p:nvSpPr>
        <p:spPr>
          <a:xfrm>
            <a:off x="1895355" y="1024409"/>
            <a:ext cx="14497290" cy="1065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260"/>
              </a:lnSpc>
            </a:pPr>
            <a:r>
              <a:rPr lang="he-IL" sz="7000" spc="406" dirty="0" smtClean="0">
                <a:solidFill>
                  <a:srgbClr val="F8F8F3"/>
                </a:solidFill>
                <a:latin typeface="Raleway Bold Italics"/>
              </a:rPr>
              <a:t> </a:t>
            </a:r>
            <a:endParaRPr lang="en-US" sz="7000" spc="406" dirty="0">
              <a:solidFill>
                <a:srgbClr val="F8F8F3"/>
              </a:solidFill>
              <a:latin typeface="Raleway Bold Italics"/>
            </a:endParaRPr>
          </a:p>
        </p:txBody>
      </p:sp>
      <p:sp>
        <p:nvSpPr>
          <p:cNvPr id="18" name="אליפסה 17"/>
          <p:cNvSpPr/>
          <p:nvPr/>
        </p:nvSpPr>
        <p:spPr>
          <a:xfrm>
            <a:off x="7784995" y="342900"/>
            <a:ext cx="2524795" cy="2554636"/>
          </a:xfrm>
          <a:prstGeom prst="ellipse">
            <a:avLst/>
          </a:prstGeom>
          <a:solidFill>
            <a:srgbClr val="90B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sz="3200"/>
          </a:p>
        </p:txBody>
      </p:sp>
      <p:sp>
        <p:nvSpPr>
          <p:cNvPr id="22" name="אליפסה 21"/>
          <p:cNvSpPr/>
          <p:nvPr/>
        </p:nvSpPr>
        <p:spPr>
          <a:xfrm>
            <a:off x="2254550" y="4585158"/>
            <a:ext cx="2524795" cy="2554636"/>
          </a:xfrm>
          <a:prstGeom prst="ellipse">
            <a:avLst/>
          </a:prstGeom>
          <a:solidFill>
            <a:srgbClr val="90B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5" name="TextBox 8"/>
          <p:cNvSpPr txBox="1"/>
          <p:nvPr/>
        </p:nvSpPr>
        <p:spPr>
          <a:xfrm>
            <a:off x="7239000" y="1434379"/>
            <a:ext cx="3616783" cy="577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00"/>
              </a:lnSpc>
            </a:pPr>
            <a:r>
              <a:rPr lang="he-IL" sz="4800" spc="30" dirty="0" smtClean="0">
                <a:solidFill>
                  <a:schemeClr val="bg1"/>
                </a:solidFill>
                <a:latin typeface="Heebo" pitchFamily="2" charset="-79"/>
                <a:cs typeface="Heebo" pitchFamily="2" charset="-79"/>
              </a:rPr>
              <a:t>חקלאי</a:t>
            </a:r>
            <a:endParaRPr lang="en-US" sz="4800" spc="30" dirty="0">
              <a:solidFill>
                <a:schemeClr val="bg1"/>
              </a:solidFill>
              <a:latin typeface="Heebo" pitchFamily="2" charset="-79"/>
              <a:cs typeface="Heebo" pitchFamily="2" charset="-79"/>
            </a:endParaRPr>
          </a:p>
        </p:txBody>
      </p:sp>
      <p:sp>
        <p:nvSpPr>
          <p:cNvPr id="29" name="TextBox 8"/>
          <p:cNvSpPr txBox="1"/>
          <p:nvPr/>
        </p:nvSpPr>
        <p:spPr>
          <a:xfrm>
            <a:off x="1708555" y="5611448"/>
            <a:ext cx="3616783" cy="6174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00"/>
              </a:lnSpc>
            </a:pPr>
            <a:r>
              <a:rPr lang="he-IL" sz="4800" spc="30" dirty="0" smtClean="0">
                <a:solidFill>
                  <a:schemeClr val="bg1"/>
                </a:solidFill>
                <a:latin typeface="Heebo" pitchFamily="2" charset="-79"/>
                <a:cs typeface="Heebo" pitchFamily="2" charset="-79"/>
              </a:rPr>
              <a:t>תעשיה</a:t>
            </a:r>
            <a:endParaRPr lang="en-US" sz="4800" spc="30" dirty="0">
              <a:solidFill>
                <a:schemeClr val="bg1"/>
              </a:solidFill>
              <a:latin typeface="Heebo" pitchFamily="2" charset="-79"/>
              <a:cs typeface="Heebo" pitchFamily="2" charset="-79"/>
            </a:endParaRPr>
          </a:p>
        </p:txBody>
      </p:sp>
      <p:sp>
        <p:nvSpPr>
          <p:cNvPr id="15" name="אליפסה 14"/>
          <p:cNvSpPr/>
          <p:nvPr/>
        </p:nvSpPr>
        <p:spPr>
          <a:xfrm>
            <a:off x="13018130" y="2461845"/>
            <a:ext cx="2524795" cy="2554636"/>
          </a:xfrm>
          <a:prstGeom prst="ellipse">
            <a:avLst/>
          </a:prstGeom>
          <a:solidFill>
            <a:srgbClr val="90B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6" name="אליפסה 15"/>
          <p:cNvSpPr/>
          <p:nvPr/>
        </p:nvSpPr>
        <p:spPr>
          <a:xfrm>
            <a:off x="13897448" y="5862476"/>
            <a:ext cx="1921059" cy="1943765"/>
          </a:xfrm>
          <a:prstGeom prst="ellipse">
            <a:avLst/>
          </a:prstGeom>
          <a:solidFill>
            <a:srgbClr val="90B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7" name="אליפסה 16"/>
          <p:cNvSpPr/>
          <p:nvPr/>
        </p:nvSpPr>
        <p:spPr>
          <a:xfrm>
            <a:off x="12057600" y="8057817"/>
            <a:ext cx="1921059" cy="1943765"/>
          </a:xfrm>
          <a:prstGeom prst="ellipse">
            <a:avLst/>
          </a:prstGeom>
          <a:solidFill>
            <a:srgbClr val="90B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0" name="TextBox 8"/>
          <p:cNvSpPr txBox="1"/>
          <p:nvPr/>
        </p:nvSpPr>
        <p:spPr>
          <a:xfrm>
            <a:off x="13356823" y="6300937"/>
            <a:ext cx="3035822" cy="11541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500"/>
              </a:lnSpc>
            </a:pPr>
            <a:r>
              <a:rPr lang="he-IL" sz="3600" spc="30" dirty="0" smtClean="0">
                <a:solidFill>
                  <a:schemeClr val="bg1"/>
                </a:solidFill>
                <a:latin typeface="Heebo" pitchFamily="2" charset="-79"/>
                <a:cs typeface="Heebo" pitchFamily="2" charset="-79"/>
              </a:rPr>
              <a:t>גריסה</a:t>
            </a:r>
          </a:p>
          <a:p>
            <a:pPr algn="ctr">
              <a:lnSpc>
                <a:spcPts val="4500"/>
              </a:lnSpc>
            </a:pPr>
            <a:r>
              <a:rPr lang="he-IL" sz="3600" spc="30" dirty="0" smtClean="0">
                <a:solidFill>
                  <a:schemeClr val="bg1"/>
                </a:solidFill>
                <a:latin typeface="Heebo" pitchFamily="2" charset="-79"/>
                <a:cs typeface="Heebo" pitchFamily="2" charset="-79"/>
              </a:rPr>
              <a:t>דחיסה</a:t>
            </a:r>
            <a:endParaRPr lang="en-US" sz="3600" spc="30" dirty="0">
              <a:solidFill>
                <a:schemeClr val="bg1"/>
              </a:solidFill>
              <a:latin typeface="Heebo" pitchFamily="2" charset="-79"/>
              <a:cs typeface="Heebo" pitchFamily="2" charset="-79"/>
            </a:endParaRPr>
          </a:p>
        </p:txBody>
      </p:sp>
      <p:sp>
        <p:nvSpPr>
          <p:cNvPr id="21" name="TextBox 8"/>
          <p:cNvSpPr txBox="1"/>
          <p:nvPr/>
        </p:nvSpPr>
        <p:spPr>
          <a:xfrm>
            <a:off x="11464059" y="8780974"/>
            <a:ext cx="3035822" cy="5770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500"/>
              </a:lnSpc>
            </a:pPr>
            <a:r>
              <a:rPr lang="he-IL" sz="3600" spc="30" dirty="0" smtClean="0">
                <a:solidFill>
                  <a:schemeClr val="bg1"/>
                </a:solidFill>
                <a:latin typeface="Heebo" pitchFamily="2" charset="-79"/>
                <a:cs typeface="Heebo" pitchFamily="2" charset="-79"/>
              </a:rPr>
              <a:t>שינוע</a:t>
            </a:r>
            <a:endParaRPr lang="en-US" sz="3600" spc="30" dirty="0">
              <a:solidFill>
                <a:schemeClr val="bg1"/>
              </a:solidFill>
              <a:latin typeface="Heebo" pitchFamily="2" charset="-79"/>
              <a:cs typeface="Heebo" pitchFamily="2" charset="-79"/>
            </a:endParaRPr>
          </a:p>
        </p:txBody>
      </p:sp>
      <p:sp>
        <p:nvSpPr>
          <p:cNvPr id="23" name="TextBox 8"/>
          <p:cNvSpPr txBox="1"/>
          <p:nvPr/>
        </p:nvSpPr>
        <p:spPr>
          <a:xfrm>
            <a:off x="12484880" y="3527942"/>
            <a:ext cx="3616783" cy="6174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00"/>
              </a:lnSpc>
            </a:pPr>
            <a:r>
              <a:rPr lang="he-IL" sz="4800" spc="30" dirty="0" smtClean="0">
                <a:solidFill>
                  <a:schemeClr val="bg1"/>
                </a:solidFill>
                <a:latin typeface="Heebo" pitchFamily="2" charset="-79"/>
                <a:cs typeface="Heebo" pitchFamily="2" charset="-79"/>
              </a:rPr>
              <a:t>מחזור</a:t>
            </a:r>
            <a:endParaRPr lang="en-US" sz="4800" spc="30" dirty="0">
              <a:solidFill>
                <a:schemeClr val="bg1"/>
              </a:solidFill>
              <a:latin typeface="Heebo" pitchFamily="2" charset="-79"/>
              <a:cs typeface="Heebo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004829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אליפסה 48"/>
          <p:cNvSpPr/>
          <p:nvPr/>
        </p:nvSpPr>
        <p:spPr>
          <a:xfrm>
            <a:off x="3516948" y="1434379"/>
            <a:ext cx="11219303" cy="8662121"/>
          </a:xfrm>
          <a:prstGeom prst="ellipse">
            <a:avLst/>
          </a:prstGeom>
          <a:solidFill>
            <a:schemeClr val="bg1"/>
          </a:solidFill>
          <a:ln w="38100">
            <a:solidFill>
              <a:srgbClr val="90BE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" name="TextBox 5"/>
          <p:cNvSpPr txBox="1"/>
          <p:nvPr/>
        </p:nvSpPr>
        <p:spPr>
          <a:xfrm>
            <a:off x="1895355" y="1024409"/>
            <a:ext cx="14497290" cy="1065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260"/>
              </a:lnSpc>
            </a:pPr>
            <a:r>
              <a:rPr lang="he-IL" sz="7000" spc="406" dirty="0" smtClean="0">
                <a:solidFill>
                  <a:srgbClr val="F8F8F3"/>
                </a:solidFill>
                <a:latin typeface="Raleway Bold Italics"/>
              </a:rPr>
              <a:t> </a:t>
            </a:r>
            <a:endParaRPr lang="en-US" sz="7000" spc="406" dirty="0">
              <a:solidFill>
                <a:srgbClr val="F8F8F3"/>
              </a:solidFill>
              <a:latin typeface="Raleway Bold Italics"/>
            </a:endParaRPr>
          </a:p>
        </p:txBody>
      </p:sp>
      <p:sp>
        <p:nvSpPr>
          <p:cNvPr id="18" name="אליפסה 17"/>
          <p:cNvSpPr/>
          <p:nvPr/>
        </p:nvSpPr>
        <p:spPr>
          <a:xfrm>
            <a:off x="7784995" y="342900"/>
            <a:ext cx="2524795" cy="2554636"/>
          </a:xfrm>
          <a:prstGeom prst="ellipse">
            <a:avLst/>
          </a:prstGeom>
          <a:solidFill>
            <a:srgbClr val="90B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sz="3200"/>
          </a:p>
        </p:txBody>
      </p:sp>
      <p:sp>
        <p:nvSpPr>
          <p:cNvPr id="22" name="אליפסה 21"/>
          <p:cNvSpPr/>
          <p:nvPr/>
        </p:nvSpPr>
        <p:spPr>
          <a:xfrm>
            <a:off x="2254550" y="4585158"/>
            <a:ext cx="2524795" cy="2554636"/>
          </a:xfrm>
          <a:prstGeom prst="ellipse">
            <a:avLst/>
          </a:prstGeom>
          <a:solidFill>
            <a:srgbClr val="90B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5" name="TextBox 8"/>
          <p:cNvSpPr txBox="1"/>
          <p:nvPr/>
        </p:nvSpPr>
        <p:spPr>
          <a:xfrm>
            <a:off x="7239000" y="1434379"/>
            <a:ext cx="3616783" cy="577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00"/>
              </a:lnSpc>
            </a:pPr>
            <a:r>
              <a:rPr lang="he-IL" sz="4800" spc="30" dirty="0" smtClean="0">
                <a:solidFill>
                  <a:schemeClr val="bg1"/>
                </a:solidFill>
                <a:latin typeface="Heebo" pitchFamily="2" charset="-79"/>
                <a:cs typeface="Heebo" pitchFamily="2" charset="-79"/>
              </a:rPr>
              <a:t>חקלאי</a:t>
            </a:r>
            <a:endParaRPr lang="en-US" sz="4800" spc="30" dirty="0">
              <a:solidFill>
                <a:schemeClr val="bg1"/>
              </a:solidFill>
              <a:latin typeface="Heebo" pitchFamily="2" charset="-79"/>
              <a:cs typeface="Heebo" pitchFamily="2" charset="-79"/>
            </a:endParaRPr>
          </a:p>
        </p:txBody>
      </p:sp>
      <p:sp>
        <p:nvSpPr>
          <p:cNvPr id="29" name="TextBox 8"/>
          <p:cNvSpPr txBox="1"/>
          <p:nvPr/>
        </p:nvSpPr>
        <p:spPr>
          <a:xfrm>
            <a:off x="1708555" y="5611448"/>
            <a:ext cx="3616783" cy="6174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00"/>
              </a:lnSpc>
            </a:pPr>
            <a:r>
              <a:rPr lang="he-IL" sz="4800" spc="30" dirty="0" smtClean="0">
                <a:solidFill>
                  <a:schemeClr val="bg1"/>
                </a:solidFill>
                <a:latin typeface="Heebo" pitchFamily="2" charset="-79"/>
                <a:cs typeface="Heebo" pitchFamily="2" charset="-79"/>
              </a:rPr>
              <a:t>תעשיה</a:t>
            </a:r>
            <a:endParaRPr lang="en-US" sz="4800" spc="30" dirty="0">
              <a:solidFill>
                <a:schemeClr val="bg1"/>
              </a:solidFill>
              <a:latin typeface="Heebo" pitchFamily="2" charset="-79"/>
              <a:cs typeface="Heebo" pitchFamily="2" charset="-79"/>
            </a:endParaRPr>
          </a:p>
        </p:txBody>
      </p:sp>
      <p:sp>
        <p:nvSpPr>
          <p:cNvPr id="15" name="אליפסה 14"/>
          <p:cNvSpPr/>
          <p:nvPr/>
        </p:nvSpPr>
        <p:spPr>
          <a:xfrm>
            <a:off x="13018130" y="2461845"/>
            <a:ext cx="2524795" cy="2554636"/>
          </a:xfrm>
          <a:prstGeom prst="ellipse">
            <a:avLst/>
          </a:prstGeom>
          <a:solidFill>
            <a:srgbClr val="90B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6" name="אליפסה 15"/>
          <p:cNvSpPr/>
          <p:nvPr/>
        </p:nvSpPr>
        <p:spPr>
          <a:xfrm>
            <a:off x="13897448" y="5862476"/>
            <a:ext cx="1921059" cy="1943765"/>
          </a:xfrm>
          <a:prstGeom prst="ellipse">
            <a:avLst/>
          </a:prstGeom>
          <a:solidFill>
            <a:srgbClr val="90B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7" name="אליפסה 16"/>
          <p:cNvSpPr/>
          <p:nvPr/>
        </p:nvSpPr>
        <p:spPr>
          <a:xfrm>
            <a:off x="12057600" y="8057817"/>
            <a:ext cx="1921059" cy="1943765"/>
          </a:xfrm>
          <a:prstGeom prst="ellipse">
            <a:avLst/>
          </a:prstGeom>
          <a:solidFill>
            <a:srgbClr val="90B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0" name="TextBox 8"/>
          <p:cNvSpPr txBox="1"/>
          <p:nvPr/>
        </p:nvSpPr>
        <p:spPr>
          <a:xfrm>
            <a:off x="13356823" y="6300937"/>
            <a:ext cx="3035822" cy="11541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500"/>
              </a:lnSpc>
            </a:pPr>
            <a:r>
              <a:rPr lang="he-IL" sz="3600" spc="30" dirty="0" smtClean="0">
                <a:solidFill>
                  <a:schemeClr val="bg1"/>
                </a:solidFill>
                <a:latin typeface="Heebo" pitchFamily="2" charset="-79"/>
                <a:cs typeface="Heebo" pitchFamily="2" charset="-79"/>
              </a:rPr>
              <a:t>גריסה</a:t>
            </a:r>
          </a:p>
          <a:p>
            <a:pPr algn="ctr">
              <a:lnSpc>
                <a:spcPts val="4500"/>
              </a:lnSpc>
            </a:pPr>
            <a:r>
              <a:rPr lang="he-IL" sz="3600" spc="30" dirty="0" smtClean="0">
                <a:solidFill>
                  <a:schemeClr val="bg1"/>
                </a:solidFill>
                <a:latin typeface="Heebo" pitchFamily="2" charset="-79"/>
                <a:cs typeface="Heebo" pitchFamily="2" charset="-79"/>
              </a:rPr>
              <a:t>דחיסה</a:t>
            </a:r>
            <a:endParaRPr lang="en-US" sz="3600" spc="30" dirty="0">
              <a:solidFill>
                <a:schemeClr val="bg1"/>
              </a:solidFill>
              <a:latin typeface="Heebo" pitchFamily="2" charset="-79"/>
              <a:cs typeface="Heebo" pitchFamily="2" charset="-79"/>
            </a:endParaRPr>
          </a:p>
        </p:txBody>
      </p:sp>
      <p:sp>
        <p:nvSpPr>
          <p:cNvPr id="21" name="TextBox 8"/>
          <p:cNvSpPr txBox="1"/>
          <p:nvPr/>
        </p:nvSpPr>
        <p:spPr>
          <a:xfrm>
            <a:off x="11464059" y="8780974"/>
            <a:ext cx="3035822" cy="5770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500"/>
              </a:lnSpc>
            </a:pPr>
            <a:r>
              <a:rPr lang="he-IL" sz="3600" spc="30" dirty="0" smtClean="0">
                <a:solidFill>
                  <a:schemeClr val="bg1"/>
                </a:solidFill>
                <a:latin typeface="Heebo" pitchFamily="2" charset="-79"/>
                <a:cs typeface="Heebo" pitchFamily="2" charset="-79"/>
              </a:rPr>
              <a:t>שינוע</a:t>
            </a:r>
            <a:endParaRPr lang="en-US" sz="3600" spc="30" dirty="0">
              <a:solidFill>
                <a:schemeClr val="bg1"/>
              </a:solidFill>
              <a:latin typeface="Heebo" pitchFamily="2" charset="-79"/>
              <a:cs typeface="Heebo" pitchFamily="2" charset="-79"/>
            </a:endParaRPr>
          </a:p>
        </p:txBody>
      </p:sp>
      <p:sp>
        <p:nvSpPr>
          <p:cNvPr id="23" name="TextBox 8"/>
          <p:cNvSpPr txBox="1"/>
          <p:nvPr/>
        </p:nvSpPr>
        <p:spPr>
          <a:xfrm>
            <a:off x="12484880" y="3527942"/>
            <a:ext cx="3616783" cy="6174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00"/>
              </a:lnSpc>
            </a:pPr>
            <a:r>
              <a:rPr lang="he-IL" sz="4800" spc="30" dirty="0" smtClean="0">
                <a:solidFill>
                  <a:schemeClr val="bg1"/>
                </a:solidFill>
                <a:latin typeface="Heebo" pitchFamily="2" charset="-79"/>
                <a:cs typeface="Heebo" pitchFamily="2" charset="-79"/>
              </a:rPr>
              <a:t>מחזור</a:t>
            </a:r>
            <a:endParaRPr lang="en-US" sz="4800" spc="30" dirty="0">
              <a:solidFill>
                <a:schemeClr val="bg1"/>
              </a:solidFill>
              <a:latin typeface="Heebo" pitchFamily="2" charset="-79"/>
              <a:cs typeface="Heebo" pitchFamily="2" charset="-79"/>
            </a:endParaRPr>
          </a:p>
        </p:txBody>
      </p:sp>
      <p:pic>
        <p:nvPicPr>
          <p:cNvPr id="7" name="תמונה 6"/>
          <p:cNvPicPr>
            <a:picLocks noChangeAspect="1"/>
          </p:cNvPicPr>
          <p:nvPr/>
        </p:nvPicPr>
        <p:blipFill rotWithShape="1">
          <a:blip r:embed="rId2"/>
          <a:srcRect r="51959"/>
          <a:stretch/>
        </p:blipFill>
        <p:spPr>
          <a:xfrm>
            <a:off x="5595652" y="3161328"/>
            <a:ext cx="3200400" cy="5813889"/>
          </a:xfrm>
          <a:prstGeom prst="rect">
            <a:avLst/>
          </a:prstGeom>
        </p:spPr>
      </p:pic>
      <p:pic>
        <p:nvPicPr>
          <p:cNvPr id="32" name="תמונה 31"/>
          <p:cNvPicPr>
            <a:picLocks noChangeAspect="1"/>
          </p:cNvPicPr>
          <p:nvPr/>
        </p:nvPicPr>
        <p:blipFill rotWithShape="1">
          <a:blip r:embed="rId2"/>
          <a:srcRect l="52900"/>
          <a:stretch/>
        </p:blipFill>
        <p:spPr>
          <a:xfrm>
            <a:off x="8597103" y="3215810"/>
            <a:ext cx="3137697" cy="5813890"/>
          </a:xfrm>
          <a:prstGeom prst="rect">
            <a:avLst/>
          </a:prstGeom>
        </p:spPr>
      </p:pic>
      <p:sp>
        <p:nvSpPr>
          <p:cNvPr id="26" name="TextBox 8"/>
          <p:cNvSpPr txBox="1"/>
          <p:nvPr/>
        </p:nvSpPr>
        <p:spPr>
          <a:xfrm>
            <a:off x="-1240112" y="1111053"/>
            <a:ext cx="8327757" cy="5770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500"/>
              </a:lnSpc>
            </a:pPr>
            <a:r>
              <a:rPr lang="en-US" sz="11500" b="1" spc="30" dirty="0" smtClean="0">
                <a:solidFill>
                  <a:srgbClr val="90BEAB"/>
                </a:solidFill>
                <a:latin typeface="Heebo" pitchFamily="2" charset="-79"/>
                <a:cs typeface="Heebo" pitchFamily="2" charset="-79"/>
              </a:rPr>
              <a:t>Farm-</a:t>
            </a:r>
            <a:r>
              <a:rPr lang="en-US" sz="11500" b="1" spc="30" dirty="0" err="1" smtClean="0">
                <a:solidFill>
                  <a:srgbClr val="90BEAB"/>
                </a:solidFill>
                <a:latin typeface="Heebo" pitchFamily="2" charset="-79"/>
                <a:cs typeface="Heebo" pitchFamily="2" charset="-79"/>
              </a:rPr>
              <a:t>ly</a:t>
            </a:r>
            <a:endParaRPr lang="en-US" sz="11500" b="1" spc="30" dirty="0">
              <a:solidFill>
                <a:srgbClr val="90BEAB"/>
              </a:solidFill>
              <a:latin typeface="Heebo" pitchFamily="2" charset="-79"/>
              <a:cs typeface="Heebo" pitchFamily="2" charset="-79"/>
            </a:endParaRPr>
          </a:p>
        </p:txBody>
      </p:sp>
      <p:sp>
        <p:nvSpPr>
          <p:cNvPr id="27" name="TextBox 8"/>
          <p:cNvSpPr txBox="1"/>
          <p:nvPr/>
        </p:nvSpPr>
        <p:spPr>
          <a:xfrm>
            <a:off x="118744" y="1743374"/>
            <a:ext cx="5261712" cy="11541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500"/>
              </a:lnSpc>
            </a:pPr>
            <a:r>
              <a:rPr lang="he-IL" sz="4000" spc="30" dirty="0" smtClean="0">
                <a:solidFill>
                  <a:srgbClr val="90BEAB"/>
                </a:solidFill>
                <a:latin typeface="Heebo" pitchFamily="2" charset="-79"/>
                <a:cs typeface="Heebo" pitchFamily="2" charset="-79"/>
              </a:rPr>
              <a:t>פלטפורמה שיתופית לפינוי פלסטיק חקלאי</a:t>
            </a:r>
            <a:endParaRPr lang="en-US" sz="4000" spc="30" dirty="0">
              <a:solidFill>
                <a:srgbClr val="90BEAB"/>
              </a:solidFill>
              <a:latin typeface="Heebo" pitchFamily="2" charset="-79"/>
              <a:cs typeface="Heebo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995093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תמונה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56410" y="-266700"/>
            <a:ext cx="7906767" cy="11860152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 rot="-5400000">
            <a:off x="6019995" y="3314844"/>
            <a:ext cx="4223225" cy="3657313"/>
            <a:chOff x="0" y="0"/>
            <a:chExt cx="6350000" cy="54991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90BEAB"/>
            </a:solidFill>
          </p:spPr>
        </p:sp>
      </p:grpSp>
      <p:sp>
        <p:nvSpPr>
          <p:cNvPr id="5" name="AutoShape 5"/>
          <p:cNvSpPr/>
          <p:nvPr/>
        </p:nvSpPr>
        <p:spPr>
          <a:xfrm>
            <a:off x="6974825" y="-90441"/>
            <a:ext cx="11313175" cy="10377441"/>
          </a:xfrm>
          <a:prstGeom prst="rect">
            <a:avLst/>
          </a:prstGeom>
          <a:solidFill>
            <a:srgbClr val="90BEAB"/>
          </a:solidFill>
        </p:spPr>
      </p:sp>
      <p:grpSp>
        <p:nvGrpSpPr>
          <p:cNvPr id="6" name="Group 6"/>
          <p:cNvGrpSpPr/>
          <p:nvPr/>
        </p:nvGrpSpPr>
        <p:grpSpPr>
          <a:xfrm>
            <a:off x="8229601" y="495300"/>
            <a:ext cx="9029700" cy="8110603"/>
            <a:chOff x="0" y="-9525"/>
            <a:chExt cx="11831122" cy="9242602"/>
          </a:xfrm>
        </p:grpSpPr>
        <p:sp>
          <p:nvSpPr>
            <p:cNvPr id="7" name="TextBox 7"/>
            <p:cNvSpPr txBox="1"/>
            <p:nvPr/>
          </p:nvSpPr>
          <p:spPr>
            <a:xfrm>
              <a:off x="0" y="-9525"/>
              <a:ext cx="11831122" cy="694451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 algn="r" rtl="1"/>
              <a:r>
                <a:rPr lang="he-IL" sz="6600" b="1" dirty="0" smtClean="0">
                  <a:solidFill>
                    <a:schemeClr val="bg1"/>
                  </a:solidFill>
                  <a:latin typeface="Heebo" pitchFamily="2" charset="-79"/>
                  <a:cs typeface="Heebo" pitchFamily="2" charset="-79"/>
                </a:rPr>
                <a:t>מודל הכנסות:</a:t>
              </a:r>
            </a:p>
            <a:p>
              <a:pPr lvl="0" algn="r" rtl="1"/>
              <a:endParaRPr lang="he-IL" sz="6600" dirty="0" smtClean="0">
                <a:solidFill>
                  <a:schemeClr val="bg1"/>
                </a:solidFill>
                <a:latin typeface="Heebo" pitchFamily="2" charset="-79"/>
                <a:cs typeface="Heebo" pitchFamily="2" charset="-79"/>
              </a:endParaRPr>
            </a:p>
            <a:p>
              <a:pPr marL="685800" lvl="0" indent="-685800" algn="r" rtl="1">
                <a:buFont typeface="Arial" panose="020B0604020202020204" pitchFamily="34" charset="0"/>
                <a:buChar char="•"/>
              </a:pPr>
              <a:r>
                <a:rPr lang="he-IL" sz="6600" dirty="0" smtClean="0">
                  <a:solidFill>
                    <a:schemeClr val="bg1"/>
                  </a:solidFill>
                  <a:latin typeface="Heebo" pitchFamily="2" charset="-79"/>
                  <a:cs typeface="Heebo" pitchFamily="2" charset="-79"/>
                </a:rPr>
                <a:t>מודל מנוי</a:t>
              </a:r>
            </a:p>
            <a:p>
              <a:pPr marL="685800" lvl="0" indent="-685800" algn="r" rtl="1">
                <a:buFont typeface="Arial" panose="020B0604020202020204" pitchFamily="34" charset="0"/>
                <a:buChar char="•"/>
              </a:pPr>
              <a:r>
                <a:rPr lang="he-IL" sz="6600" dirty="0" smtClean="0">
                  <a:solidFill>
                    <a:schemeClr val="bg1"/>
                  </a:solidFill>
                  <a:latin typeface="Heebo" pitchFamily="2" charset="-79"/>
                  <a:cs typeface="Heebo" pitchFamily="2" charset="-79"/>
                </a:rPr>
                <a:t>מודל פרסומות</a:t>
              </a:r>
            </a:p>
            <a:p>
              <a:pPr marL="685800" lvl="0" indent="-685800" algn="r" rtl="1">
                <a:buFont typeface="Arial" panose="020B0604020202020204" pitchFamily="34" charset="0"/>
                <a:buChar char="•"/>
              </a:pPr>
              <a:r>
                <a:rPr lang="he-IL" sz="6600" dirty="0" smtClean="0">
                  <a:solidFill>
                    <a:schemeClr val="bg1"/>
                  </a:solidFill>
                  <a:latin typeface="Heebo" pitchFamily="2" charset="-79"/>
                  <a:cs typeface="Heebo" pitchFamily="2" charset="-79"/>
                </a:rPr>
                <a:t>מודל עמלה</a:t>
              </a:r>
            </a:p>
            <a:p>
              <a:pPr marL="685800" lvl="0" indent="-685800" algn="r" rtl="1">
                <a:buFont typeface="Arial" panose="020B0604020202020204" pitchFamily="34" charset="0"/>
                <a:buChar char="•"/>
              </a:pPr>
              <a:endParaRPr lang="en-US" sz="6600" spc="195" dirty="0">
                <a:solidFill>
                  <a:schemeClr val="bg1"/>
                </a:solidFill>
                <a:latin typeface="Heebo" pitchFamily="2" charset="-79"/>
                <a:cs typeface="Heebo" pitchFamily="2" charset="-79"/>
              </a:endParaRPr>
            </a:p>
          </p:txBody>
        </p:sp>
        <p:sp>
          <p:nvSpPr>
            <p:cNvPr id="8" name="AutoShape 8"/>
            <p:cNvSpPr/>
            <p:nvPr/>
          </p:nvSpPr>
          <p:spPr>
            <a:xfrm>
              <a:off x="9332483" y="9037163"/>
              <a:ext cx="2498639" cy="195914"/>
            </a:xfrm>
            <a:prstGeom prst="rect">
              <a:avLst/>
            </a:prstGeom>
            <a:solidFill>
              <a:srgbClr val="F8F8F3"/>
            </a:solidFill>
          </p:spPr>
        </p:sp>
      </p:grpSp>
    </p:spTree>
    <p:extLst>
      <p:ext uri="{BB962C8B-B14F-4D97-AF65-F5344CB8AC3E}">
        <p14:creationId xmlns:p14="http://schemas.microsoft.com/office/powerpoint/2010/main" val="3592343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תמונה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56410" y="-266700"/>
            <a:ext cx="7906767" cy="11860152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 rot="-5400000">
            <a:off x="6019995" y="3314844"/>
            <a:ext cx="4223225" cy="3657313"/>
            <a:chOff x="0" y="0"/>
            <a:chExt cx="6350000" cy="54991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90BEAB"/>
            </a:solidFill>
          </p:spPr>
        </p:sp>
      </p:grpSp>
      <p:sp>
        <p:nvSpPr>
          <p:cNvPr id="5" name="AutoShape 5"/>
          <p:cNvSpPr/>
          <p:nvPr/>
        </p:nvSpPr>
        <p:spPr>
          <a:xfrm>
            <a:off x="6974825" y="-90441"/>
            <a:ext cx="11313175" cy="10377441"/>
          </a:xfrm>
          <a:prstGeom prst="rect">
            <a:avLst/>
          </a:prstGeom>
          <a:solidFill>
            <a:srgbClr val="90BEAB"/>
          </a:solidFill>
        </p:spPr>
      </p:sp>
      <p:grpSp>
        <p:nvGrpSpPr>
          <p:cNvPr id="6" name="Group 6"/>
          <p:cNvGrpSpPr/>
          <p:nvPr/>
        </p:nvGrpSpPr>
        <p:grpSpPr>
          <a:xfrm>
            <a:off x="8229601" y="495300"/>
            <a:ext cx="9029700" cy="10156627"/>
            <a:chOff x="0" y="-9525"/>
            <a:chExt cx="11831122" cy="11574190"/>
          </a:xfrm>
        </p:grpSpPr>
        <p:sp>
          <p:nvSpPr>
            <p:cNvPr id="7" name="TextBox 7"/>
            <p:cNvSpPr txBox="1"/>
            <p:nvPr/>
          </p:nvSpPr>
          <p:spPr>
            <a:xfrm>
              <a:off x="0" y="-9525"/>
              <a:ext cx="11831122" cy="115741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 algn="r" rtl="1"/>
              <a:r>
                <a:rPr lang="he-IL" sz="6600" b="1" dirty="0" smtClean="0">
                  <a:solidFill>
                    <a:schemeClr val="bg1"/>
                  </a:solidFill>
                  <a:latin typeface="Heebo" pitchFamily="2" charset="-79"/>
                  <a:cs typeface="Heebo" pitchFamily="2" charset="-79"/>
                </a:rPr>
                <a:t>תחרות</a:t>
              </a:r>
            </a:p>
            <a:p>
              <a:pPr lvl="0" algn="r" rtl="1">
                <a:buClr>
                  <a:schemeClr val="dk1"/>
                </a:buClr>
                <a:buSzPts val="1100"/>
              </a:pPr>
              <a:r>
                <a:rPr lang="en-US" sz="6600" dirty="0" smtClean="0">
                  <a:solidFill>
                    <a:schemeClr val="bg1"/>
                  </a:solidFill>
                  <a:latin typeface="Heebo" pitchFamily="2" charset="-79"/>
                  <a:cs typeface="Heebo" pitchFamily="2" charset="-79"/>
                </a:rPr>
                <a:t> </a:t>
              </a:r>
              <a:r>
                <a:rPr lang="en-US" sz="6600" dirty="0" err="1" smtClean="0">
                  <a:solidFill>
                    <a:schemeClr val="bg1"/>
                  </a:solidFill>
                  <a:latin typeface="Heebo" pitchFamily="2" charset="-79"/>
                  <a:cs typeface="Heebo" pitchFamily="2" charset="-79"/>
                </a:rPr>
                <a:t>Farmly</a:t>
              </a:r>
              <a:r>
                <a:rPr lang="en-US" sz="6600" dirty="0" smtClean="0">
                  <a:solidFill>
                    <a:schemeClr val="bg1"/>
                  </a:solidFill>
                  <a:latin typeface="Heebo" pitchFamily="2" charset="-79"/>
                  <a:cs typeface="Heebo" pitchFamily="2" charset="-79"/>
                </a:rPr>
                <a:t> </a:t>
              </a:r>
              <a:r>
                <a:rPr lang="he-IL" sz="6600" dirty="0">
                  <a:solidFill>
                    <a:schemeClr val="bg1"/>
                  </a:solidFill>
                  <a:latin typeface="Heebo" pitchFamily="2" charset="-79"/>
                  <a:cs typeface="Heebo" pitchFamily="2" charset="-79"/>
                </a:rPr>
                <a:t>ייחודית </a:t>
              </a:r>
              <a:r>
                <a:rPr lang="he-IL" sz="6600" dirty="0" smtClean="0">
                  <a:solidFill>
                    <a:schemeClr val="bg1"/>
                  </a:solidFill>
                  <a:latin typeface="Heebo" pitchFamily="2" charset="-79"/>
                  <a:cs typeface="Heebo" pitchFamily="2" charset="-79"/>
                </a:rPr>
                <a:t>אפליקציות </a:t>
              </a:r>
              <a:r>
                <a:rPr lang="he-IL" sz="6600" dirty="0">
                  <a:solidFill>
                    <a:schemeClr val="bg1"/>
                  </a:solidFill>
                  <a:latin typeface="Heebo" pitchFamily="2" charset="-79"/>
                  <a:cs typeface="Heebo" pitchFamily="2" charset="-79"/>
                </a:rPr>
                <a:t>ופלטפורמות אחרות קיימות לחקלאות בת קיימא, אבל אף אחת לא מתייחסת ספציפית להפחתת פסולת פלסטיק באופן שבו </a:t>
              </a:r>
              <a:r>
                <a:rPr lang="en-US" sz="6600" dirty="0" err="1">
                  <a:solidFill>
                    <a:schemeClr val="bg1"/>
                  </a:solidFill>
                  <a:latin typeface="Heebo" pitchFamily="2" charset="-79"/>
                  <a:cs typeface="Heebo" pitchFamily="2" charset="-79"/>
                </a:rPr>
                <a:t>Farmly</a:t>
              </a:r>
              <a:r>
                <a:rPr lang="en-US" sz="6600" dirty="0">
                  <a:solidFill>
                    <a:schemeClr val="bg1"/>
                  </a:solidFill>
                  <a:latin typeface="Heebo" pitchFamily="2" charset="-79"/>
                  <a:cs typeface="Heebo" pitchFamily="2" charset="-79"/>
                </a:rPr>
                <a:t> </a:t>
              </a:r>
              <a:r>
                <a:rPr lang="he-IL" sz="6600" dirty="0" smtClean="0">
                  <a:solidFill>
                    <a:schemeClr val="bg1"/>
                  </a:solidFill>
                  <a:latin typeface="Heebo" pitchFamily="2" charset="-79"/>
                  <a:cs typeface="Heebo" pitchFamily="2" charset="-79"/>
                </a:rPr>
                <a:t> עושה </a:t>
              </a:r>
              <a:r>
                <a:rPr lang="he-IL" sz="6600" dirty="0">
                  <a:solidFill>
                    <a:schemeClr val="bg1"/>
                  </a:solidFill>
                  <a:latin typeface="Heebo" pitchFamily="2" charset="-79"/>
                  <a:cs typeface="Heebo" pitchFamily="2" charset="-79"/>
                </a:rPr>
                <a:t>זאת</a:t>
              </a:r>
            </a:p>
            <a:p>
              <a:pPr marL="685800" lvl="0" indent="-685800" algn="r" rtl="1">
                <a:buFont typeface="Arial" panose="020B0604020202020204" pitchFamily="34" charset="0"/>
                <a:buChar char="•"/>
              </a:pPr>
              <a:endParaRPr lang="en-US" sz="6600" spc="195" dirty="0">
                <a:solidFill>
                  <a:schemeClr val="bg1"/>
                </a:solidFill>
                <a:latin typeface="Heebo" pitchFamily="2" charset="-79"/>
                <a:cs typeface="Heebo" pitchFamily="2" charset="-79"/>
              </a:endParaRPr>
            </a:p>
          </p:txBody>
        </p:sp>
        <p:sp>
          <p:nvSpPr>
            <p:cNvPr id="8" name="AutoShape 8"/>
            <p:cNvSpPr/>
            <p:nvPr/>
          </p:nvSpPr>
          <p:spPr>
            <a:xfrm>
              <a:off x="9332483" y="9037163"/>
              <a:ext cx="2498639" cy="195914"/>
            </a:xfrm>
            <a:prstGeom prst="rect">
              <a:avLst/>
            </a:prstGeom>
            <a:solidFill>
              <a:srgbClr val="F8F8F3"/>
            </a:solidFill>
          </p:spPr>
        </p:sp>
      </p:grpSp>
    </p:spTree>
    <p:extLst>
      <p:ext uri="{BB962C8B-B14F-4D97-AF65-F5344CB8AC3E}">
        <p14:creationId xmlns:p14="http://schemas.microsoft.com/office/powerpoint/2010/main" val="2504278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151</TotalTime>
  <Words>359</Words>
  <Application>Microsoft Office PowerPoint</Application>
  <PresentationFormat>מותאם אישית</PresentationFormat>
  <Paragraphs>122</Paragraphs>
  <Slides>18</Slides>
  <Notes>1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7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18</vt:i4>
      </vt:variant>
    </vt:vector>
  </HeadingPairs>
  <TitlesOfParts>
    <vt:vector size="26" baseType="lpstr">
      <vt:lpstr>Raleway</vt:lpstr>
      <vt:lpstr>Heebo</vt:lpstr>
      <vt:lpstr>Arial</vt:lpstr>
      <vt:lpstr>Raleway Bold Italics</vt:lpstr>
      <vt:lpstr>Raleway Italics</vt:lpstr>
      <vt:lpstr>Arimo</vt:lpstr>
      <vt:lpstr>Calibri</vt:lpstr>
      <vt:lpstr>Office Theme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מצגת של PowerPoint‏</dc:title>
  <dc:creator>תמר</dc:creator>
  <cp:lastModifiedBy>תמר</cp:lastModifiedBy>
  <cp:revision>20</cp:revision>
  <dcterms:created xsi:type="dcterms:W3CDTF">2006-08-16T00:00:00Z</dcterms:created>
  <dcterms:modified xsi:type="dcterms:W3CDTF">2023-05-04T09:31:04Z</dcterms:modified>
  <dc:identifier>DAFh7gIrBLQ</dc:identifier>
</cp:coreProperties>
</file>